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3E7695-808C-412F-91AA-64E3569C3C1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635291-1615-44DA-BAF6-367E48B238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4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r>
              <a:rPr lang="ru-RU" sz="6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Большие люди</a:t>
            </a:r>
            <a:br>
              <a:rPr lang="ru-RU" sz="6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В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ыпуск 2014 года: </a:t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какими вы стали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 descr="E: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344816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Талант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художника/новый </a:t>
            </a:r>
            <a:r>
              <a:rPr lang="ru-RU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скетчбук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 опробован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9" y="2679700"/>
            <a:ext cx="2983932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7705"/>
            <a:ext cx="3822700" cy="3130453"/>
          </a:xfrm>
        </p:spPr>
      </p:pic>
    </p:spTree>
    <p:extLst>
      <p:ext uri="{BB962C8B-B14F-4D97-AF65-F5344CB8AC3E}">
        <p14:creationId xmlns:p14="http://schemas.microsoft.com/office/powerpoint/2010/main" val="35608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Дегтярева Ольга/Ступино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Ступинский медицинский колледж 2017г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Специальность: сестринское дело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Творчество/рисование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736303" cy="38492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592287" cy="3777283"/>
          </a:xfrm>
        </p:spPr>
      </p:pic>
    </p:spTree>
    <p:extLst>
      <p:ext uri="{BB962C8B-B14F-4D97-AF65-F5344CB8AC3E}">
        <p14:creationId xmlns:p14="http://schemas.microsoft.com/office/powerpoint/2010/main" val="41765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Гаупт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Людмила / Владивосток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2" y="2420938"/>
            <a:ext cx="3705225" cy="3705225"/>
          </a:xfr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Московский Государственный Университет путей сообщения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Специальность: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экономическая 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безопасность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Личная жизнь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64905"/>
            <a:ext cx="3822700" cy="31132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8920"/>
            <a:ext cx="2294051" cy="3446463"/>
          </a:xfrm>
        </p:spPr>
      </p:pic>
    </p:spTree>
    <p:extLst>
      <p:ext uri="{BB962C8B-B14F-4D97-AF65-F5344CB8AC3E}">
        <p14:creationId xmlns:p14="http://schemas.microsoft.com/office/powerpoint/2010/main" val="585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Продолжение следует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Мы еще встретимся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Ананьин Вячеслав / САХАЛИН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Admin\Desktop\Большие люди\MNGW77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127703"/>
            <a:ext cx="3822700" cy="25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6209"/>
            <a:ext cx="3822700" cy="2553444"/>
          </a:xfrm>
        </p:spPr>
      </p:pic>
    </p:spTree>
    <p:extLst>
      <p:ext uri="{BB962C8B-B14F-4D97-AF65-F5344CB8AC3E}">
        <p14:creationId xmlns:p14="http://schemas.microsoft.com/office/powerpoint/2010/main" val="8260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Корчемкин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Виктор /  ХАРБИН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C:\Users\Admin\Desktop\Большие люди\IMG_97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1926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Горевая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Анна /Санкт-Петербург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Российский Государственный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Гидрометеорологический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  Университет (РГГМУ)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Специальность: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   Реклама и связи с 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    общественностью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528392" cy="4497363"/>
          </a:xfrm>
        </p:spPr>
      </p:pic>
    </p:spTree>
    <p:extLst>
      <p:ext uri="{BB962C8B-B14F-4D97-AF65-F5344CB8AC3E}">
        <p14:creationId xmlns:p14="http://schemas.microsoft.com/office/powerpoint/2010/main" val="34085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Извекова Ольга /Санкт-Петербург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Санкт-Петербургский Государственный Университет Телекоммуникаций имени профессора Михаила Александровича Бонч-Бруевича</a:t>
            </a: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Факультет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радиотехнологий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связи</a:t>
            </a: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Специальность: мобильная связь 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4126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Талант художника/лепка, полимерная глина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15449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Талант художника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/</a:t>
            </a:r>
            <a:b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</a:b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лепка</a:t>
            </a: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, 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полимерная </a:t>
            </a: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</a:rPr>
              <a:t>глина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2808312" cy="3849291"/>
          </a:xfrm>
        </p:spPr>
      </p:pic>
    </p:spTree>
    <p:extLst>
      <p:ext uri="{BB962C8B-B14F-4D97-AF65-F5344CB8AC3E}">
        <p14:creationId xmlns:p14="http://schemas.microsoft.com/office/powerpoint/2010/main" val="949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Лепка/полимерная глина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6797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2148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Талант художника/портреты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49" y="2679700"/>
            <a:ext cx="2684752" cy="34464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5349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98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Большие люди Выпуск 2014 года:  какими вы стали </vt:lpstr>
      <vt:lpstr>Ананьин Вячеслав / САХАЛИН</vt:lpstr>
      <vt:lpstr>Корчемкин   Виктор /  ХАРБИН</vt:lpstr>
      <vt:lpstr>Горевая Анна /Санкт-Петербург</vt:lpstr>
      <vt:lpstr>Извекова Ольга /Санкт-Петербург</vt:lpstr>
      <vt:lpstr>Талант художника/лепка, полимерная глина</vt:lpstr>
      <vt:lpstr>Талант художника/ лепка, полимерная глина</vt:lpstr>
      <vt:lpstr>Лепка/полимерная глина</vt:lpstr>
      <vt:lpstr>Талант художника/портреты</vt:lpstr>
      <vt:lpstr>Талант художника/новый скетчбук опробован</vt:lpstr>
      <vt:lpstr>Дегтярева Ольга/Ступино</vt:lpstr>
      <vt:lpstr>Творчество/рисование</vt:lpstr>
      <vt:lpstr>Гаупт Людмила / Владивосток</vt:lpstr>
      <vt:lpstr>Личная жизнь</vt:lpstr>
      <vt:lpstr>Продолжение следует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Большие  люди</dc:title>
  <dc:creator>Наталья</dc:creator>
  <cp:lastModifiedBy>Наталья</cp:lastModifiedBy>
  <cp:revision>14</cp:revision>
  <dcterms:created xsi:type="dcterms:W3CDTF">2018-02-02T19:28:54Z</dcterms:created>
  <dcterms:modified xsi:type="dcterms:W3CDTF">2018-02-02T21:17:37Z</dcterms:modified>
</cp:coreProperties>
</file>