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73" r:id="rId8"/>
    <p:sldId id="272" r:id="rId9"/>
    <p:sldId id="265" r:id="rId10"/>
    <p:sldId id="269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BA03DA-9B0B-4B88-8F30-C4B24358B475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756052-1E1B-46E8-921C-99670DD998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ea typeface="+mn-ea"/>
                <a:cs typeface="+mn-cs"/>
              </a:rPr>
              <a:t>Alice in Wonderland</a:t>
            </a:r>
            <a:br>
              <a:rPr lang="en-US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3200" i="1" dirty="0">
                <a:solidFill>
                  <a:srgbClr val="C00000"/>
                </a:solidFill>
                <a:ea typeface="+mn-ea"/>
                <a:cs typeface="+mn-cs"/>
              </a:rPr>
              <a:t>by Lewis Carroll</a:t>
            </a:r>
            <a:r>
              <a:rPr lang="ru-RU" sz="2400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</a:b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i="1" dirty="0" err="1" smtClean="0">
                <a:solidFill>
                  <a:schemeClr val="tx1"/>
                </a:solidFill>
              </a:rPr>
              <a:t>Homereading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Activities Alice\Белый Крол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Activities Alice\Тейл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07975"/>
            <a:ext cx="7088187" cy="62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Molchanova Varvara. My Wonderlan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261937"/>
            <a:ext cx="5172075" cy="633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5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C00000"/>
                </a:solidFill>
                <a:latin typeface="Constantia"/>
                <a:ea typeface="+mj-ea"/>
                <a:cs typeface="+mj-cs"/>
              </a:rPr>
              <a:t>Good luck!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092171" y="1195643"/>
            <a:ext cx="3064827" cy="122646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Alice in the White Rabbit’s House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C:\Users\Admin\Desktop\конкурс алиса\Печатать 17\IMG_5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1449917"/>
            <a:ext cx="3021013" cy="40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-60000">
            <a:off x="1137603" y="2418028"/>
            <a:ext cx="3048891" cy="3306212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050" name="Picture 2" descr="C:\Users\Admin\Desktop\Алиса в доме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7245"/>
            <a:ext cx="3384376" cy="3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Guess</a:t>
            </a:r>
            <a:r>
              <a:rPr lang="ru-RU" b="1" dirty="0" smtClean="0"/>
              <a:t>!!!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It is my friend. It teaches me. It makes me think.  It  makes me laugh and cry. It shows me the world.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What’s this? </a:t>
            </a:r>
            <a:endParaRPr lang="ru-RU" sz="4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40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right variant!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298448" y="1484784"/>
            <a:ext cx="3200400" cy="468052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Who wrote  “Alice in Wonderland”? 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Jack London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Mark Twain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Charles </a:t>
            </a:r>
            <a:r>
              <a:rPr lang="en-US" sz="2900" b="1" dirty="0" err="1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Lutwidge</a:t>
            </a: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Dodgson</a:t>
            </a: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author’s pseudonym was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Lewis Carol 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Mark Twain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James </a:t>
            </a:r>
            <a:r>
              <a:rPr lang="en-US" sz="2900" b="1" dirty="0" err="1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Hadly</a:t>
            </a: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Chase</a:t>
            </a: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 novel was written in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1862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1865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EB966"/>
              </a:buClr>
              <a:buSzPct val="70000"/>
              <a:buFont typeface="Wingdings 2"/>
              <a:buChar char=""/>
              <a:defRPr/>
            </a:pPr>
            <a:r>
              <a:rPr lang="en-US" sz="29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1912 </a:t>
            </a:r>
            <a:endParaRPr lang="ru-RU" sz="2900" dirty="0">
              <a:solidFill>
                <a:srgbClr val="A379B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Picture 2" descr="http://www.poems.net.au/images/lewis-carroll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47" y="1700808"/>
            <a:ext cx="2686505" cy="402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ctivities Alice\Алис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187624"/>
            <a:ext cx="5904656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Activities Alice\Шляпник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Activities Alice\Мартовский Заяц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Activities Alice\Чеширский Кот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ctivities Alice\Герцогин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101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Alice in Wonderland by Lewis Carroll </vt:lpstr>
      <vt:lpstr>  Chapter 6 Alice in the White Rabbit’s House </vt:lpstr>
      <vt:lpstr>Guess!!!</vt:lpstr>
      <vt:lpstr>Choose the right variant!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in Wonderland by Lewis Carroll</dc:title>
  <dc:creator>Наталья</dc:creator>
  <cp:lastModifiedBy>Наталья</cp:lastModifiedBy>
  <cp:revision>18</cp:revision>
  <dcterms:created xsi:type="dcterms:W3CDTF">2016-03-10T10:05:59Z</dcterms:created>
  <dcterms:modified xsi:type="dcterms:W3CDTF">2016-03-10T19:05:46Z</dcterms:modified>
</cp:coreProperties>
</file>