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6" r:id="rId5"/>
    <p:sldId id="265" r:id="rId6"/>
    <p:sldId id="264" r:id="rId7"/>
    <p:sldId id="263" r:id="rId8"/>
    <p:sldId id="262" r:id="rId9"/>
    <p:sldId id="261" r:id="rId10"/>
    <p:sldId id="260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DA9C"/>
    <a:srgbClr val="D3C35D"/>
    <a:srgbClr val="FCBB04"/>
    <a:srgbClr val="2D1C30"/>
    <a:srgbClr val="3B253F"/>
    <a:srgbClr val="4A1B1A"/>
    <a:srgbClr val="1334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1128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Results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Useing imagination</c:v>
                </c:pt>
                <c:pt idx="1">
                  <c:v>Usieng two parts of word</c:v>
                </c:pt>
                <c:pt idx="2">
                  <c:v>Useing dictionary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609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4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7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7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4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9385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384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5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28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7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9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8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58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1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373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ysClr val="windowText" lastClr="000000"/>
                </a:solidFill>
              </a:defRPr>
            </a:lvl1pPr>
          </a:lstStyle>
          <a:p>
            <a:fld id="{8AC7A713-7007-4913-B2CB-7614D15284D3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ysClr val="windowText" lastClr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ysClr val="windowText" lastClr="000000"/>
                </a:solidFill>
              </a:defRPr>
            </a:lvl1pPr>
          </a:lstStyle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7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1" kern="1200">
          <a:ln w="19050">
            <a:solidFill>
              <a:srgbClr val="E4DA9C"/>
            </a:solidFill>
          </a:ln>
          <a:solidFill>
            <a:srgbClr val="E4DA9C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anose="020B0502040204020203" pitchFamily="34" charset="0"/>
          <a:ea typeface="+mj-ea"/>
          <a:cs typeface="Microsoft New Tai Lue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72816"/>
            <a:ext cx="9144000" cy="1470025"/>
          </a:xfrm>
        </p:spPr>
        <p:txBody>
          <a:bodyPr/>
          <a:lstStyle/>
          <a:p>
            <a:r>
              <a:rPr lang="ru-RU" sz="4000" dirty="0" smtClean="0"/>
              <a:t>Исследовательская работа:</a:t>
            </a:r>
            <a:br>
              <a:rPr lang="ru-RU" sz="4000" dirty="0" smtClean="0"/>
            </a:br>
            <a:r>
              <a:rPr lang="ru-RU" sz="4000" dirty="0" smtClean="0"/>
              <a:t>Лингвистический десерт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Муниципальное бюджетное образовательное учреждение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Средняя общеобразовательная «Школа №9»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Ступинского муниципального района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r"/>
            <a:endParaRPr lang="en-US" sz="1900" dirty="0" smtClean="0"/>
          </a:p>
          <a:p>
            <a:pPr algn="r"/>
            <a:r>
              <a:rPr lang="ru-RU" sz="1900" dirty="0" smtClean="0"/>
              <a:t>Выполнил ученик 10Б класса: </a:t>
            </a:r>
          </a:p>
          <a:p>
            <a:pPr algn="r"/>
            <a:r>
              <a:rPr lang="ru-RU" sz="1900" dirty="0" smtClean="0"/>
              <a:t>Малик Александр Евгеньевич</a:t>
            </a:r>
          </a:p>
          <a:p>
            <a:pPr algn="r"/>
            <a:r>
              <a:rPr lang="ru-RU" sz="1900" dirty="0" smtClean="0"/>
              <a:t> </a:t>
            </a:r>
          </a:p>
          <a:p>
            <a:pPr algn="r"/>
            <a:r>
              <a:rPr lang="ru-RU" sz="1900" dirty="0" smtClean="0"/>
              <a:t>Руководитель:</a:t>
            </a:r>
          </a:p>
          <a:p>
            <a:pPr algn="r"/>
            <a:r>
              <a:rPr lang="ru-RU" sz="1900" dirty="0" smtClean="0"/>
              <a:t>Белова Наталья Викторовна </a:t>
            </a:r>
          </a:p>
          <a:p>
            <a:pPr algn="r"/>
            <a:r>
              <a:rPr lang="ru-RU" sz="1900" dirty="0" smtClean="0"/>
              <a:t> </a:t>
            </a:r>
          </a:p>
          <a:p>
            <a:pPr algn="r"/>
            <a:r>
              <a:rPr lang="ru-RU" sz="1900" dirty="0" smtClean="0"/>
              <a:t>	</a:t>
            </a:r>
          </a:p>
          <a:p>
            <a:pPr algn="r"/>
            <a:r>
              <a:rPr lang="ru-RU" sz="1900" dirty="0" smtClean="0"/>
              <a:t> </a:t>
            </a:r>
            <a:endParaRPr lang="en-US" sz="1900" dirty="0" smtClean="0"/>
          </a:p>
          <a:p>
            <a:r>
              <a:rPr lang="ru-RU" sz="1900" dirty="0" smtClean="0"/>
              <a:t>г.Ступино 2016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5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/>
          <a:lstStyle/>
          <a:p>
            <a:r>
              <a:rPr lang="en-US" sz="8800" dirty="0" smtClean="0"/>
              <a:t>Thank you for </a:t>
            </a:r>
            <a:r>
              <a:rPr lang="en-US" sz="8800" dirty="0" smtClean="0">
                <a:solidFill>
                  <a:srgbClr val="FF0000"/>
                </a:solidFill>
              </a:rPr>
              <a:t>attention</a:t>
            </a:r>
            <a:r>
              <a:rPr lang="en-US" sz="8800" dirty="0" smtClean="0">
                <a:solidFill>
                  <a:srgbClr val="FF0000"/>
                </a:solidFill>
              </a:rPr>
              <a:t>!</a:t>
            </a:r>
            <a:endParaRPr lang="en-US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smtClean="0"/>
              <a:t>Add your 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052736"/>
          </a:xfrm>
        </p:spPr>
        <p:txBody>
          <a:bodyPr/>
          <a:lstStyle/>
          <a:p>
            <a:r>
              <a:rPr lang="ru-RU" dirty="0" smtClean="0"/>
              <a:t>Введение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324528" cy="43204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Моя гипотеза:</a:t>
            </a:r>
          </a:p>
          <a:p>
            <a:pPr>
              <a:buNone/>
            </a:pPr>
            <a:r>
              <a:rPr lang="ru-RU" sz="23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Русский язык настолько богат, что в нём можно найти эквивалент к любому иностранному слову и </a:t>
            </a:r>
            <a:r>
              <a:rPr lang="ru-RU" sz="23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правильно </a:t>
            </a:r>
            <a:r>
              <a:rPr lang="ru-RU" sz="23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употреблять </a:t>
            </a:r>
            <a:r>
              <a:rPr lang="ru-RU" sz="23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его  </a:t>
            </a:r>
            <a:r>
              <a:rPr lang="ru-RU" sz="23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в русском предложении.</a:t>
            </a:r>
          </a:p>
          <a:p>
            <a:pPr>
              <a:buNone/>
            </a:pPr>
            <a:r>
              <a:rPr lang="ru-RU" sz="2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1)Выявить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труднопереводимые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слова в английском языке</a:t>
            </a:r>
          </a:p>
          <a:p>
            <a:pPr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2)Определить их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значение 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3)Постараться,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возможности,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подобрать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синонимы 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в русском языке</a:t>
            </a:r>
          </a:p>
          <a:p>
            <a:pPr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4)Составить краткий справочник слов с трудным переводом</a:t>
            </a:r>
          </a:p>
          <a:p>
            <a:pPr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5)Спросить учащихся, как они находят выход из ситуации с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труднопереводимым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словом</a:t>
            </a:r>
          </a:p>
        </p:txBody>
      </p:sp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143000"/>
          </a:xfrm>
        </p:spPr>
        <p:txBody>
          <a:bodyPr/>
          <a:lstStyle/>
          <a:p>
            <a:r>
              <a:rPr lang="en-US" sz="4000" dirty="0" err="1" smtClean="0"/>
              <a:t>Hardunderstandable</a:t>
            </a:r>
            <a:r>
              <a:rPr lang="en-US" sz="4000" dirty="0" smtClean="0"/>
              <a:t> English words in English-Russian Dictionary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Gobbledegook</a:t>
            </a:r>
            <a:endParaRPr lang="ru-RU" dirty="0" smtClean="0"/>
          </a:p>
          <a:p>
            <a:r>
              <a:rPr lang="en-US" dirty="0" smtClean="0"/>
              <a:t>Plenipotentiary</a:t>
            </a:r>
            <a:endParaRPr lang="ru-RU" dirty="0" smtClean="0"/>
          </a:p>
          <a:p>
            <a:r>
              <a:rPr lang="en-US" dirty="0" smtClean="0"/>
              <a:t>Whimsy</a:t>
            </a:r>
            <a:endParaRPr lang="ru-RU" dirty="0" smtClean="0"/>
          </a:p>
          <a:p>
            <a:r>
              <a:rPr lang="en-US" dirty="0" smtClean="0"/>
              <a:t>Bumf</a:t>
            </a:r>
            <a:endParaRPr lang="ru-RU" dirty="0" smtClean="0"/>
          </a:p>
          <a:p>
            <a:r>
              <a:rPr lang="en-US" dirty="0" smtClean="0"/>
              <a:t>Poppycock</a:t>
            </a:r>
            <a:endParaRPr lang="ru-RU" dirty="0" smtClean="0"/>
          </a:p>
          <a:p>
            <a:r>
              <a:rPr lang="en-US" dirty="0" smtClean="0"/>
              <a:t>Chuffed</a:t>
            </a:r>
            <a:endParaRPr lang="ru-RU" dirty="0" smtClean="0"/>
          </a:p>
          <a:p>
            <a:r>
              <a:rPr lang="en-US" dirty="0" smtClean="0"/>
              <a:t>Googly</a:t>
            </a:r>
            <a:endParaRPr lang="ru-RU" dirty="0" smtClean="0"/>
          </a:p>
          <a:p>
            <a:r>
              <a:rPr lang="en-US" dirty="0" smtClean="0"/>
              <a:t>Spam</a:t>
            </a:r>
            <a:endParaRPr lang="ru-RU" dirty="0" smtClean="0"/>
          </a:p>
          <a:p>
            <a:r>
              <a:rPr lang="en-US" dirty="0" smtClean="0"/>
              <a:t>Toddler</a:t>
            </a:r>
            <a:endParaRPr lang="ru-RU" dirty="0" smtClean="0"/>
          </a:p>
          <a:p>
            <a:r>
              <a:rPr lang="en-US" dirty="0" smtClean="0"/>
              <a:t>Jetlag</a:t>
            </a:r>
            <a:endParaRPr lang="ru-RU" dirty="0" smtClean="0"/>
          </a:p>
          <a:p>
            <a:r>
              <a:rPr lang="en-US" dirty="0" smtClean="0"/>
              <a:t>Siblings</a:t>
            </a:r>
            <a:endParaRPr lang="ru-R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3600" dirty="0" err="1" smtClean="0"/>
              <a:t>Hardunderstandable</a:t>
            </a:r>
            <a:r>
              <a:rPr lang="en-US" sz="3600" dirty="0" smtClean="0"/>
              <a:t> English words  in electronic dictionary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http://www.userlogos.org/files/logos/aint/multitran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340768"/>
            <a:ext cx="4800533" cy="3600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4800" dirty="0" smtClean="0"/>
              <a:t>The least said, the soonest mended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Siblings</a:t>
            </a:r>
          </a:p>
          <a:p>
            <a:r>
              <a:rPr lang="en-US" dirty="0" smtClean="0"/>
              <a:t>2. Grandparents</a:t>
            </a:r>
          </a:p>
          <a:p>
            <a:r>
              <a:rPr lang="en-US" dirty="0" smtClean="0"/>
              <a:t>3. Hurt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Polling</a:t>
            </a:r>
            <a:endParaRPr lang="en-US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39552" y="1196752"/>
          <a:ext cx="82296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Imagination</a:t>
            </a:r>
            <a:endParaRPr lang="en-US" dirty="0"/>
          </a:p>
        </p:txBody>
      </p:sp>
      <p:pic>
        <p:nvPicPr>
          <p:cNvPr id="4" name="Рисунок 3" descr="a_Fe5PKX0QY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528" y="1700808"/>
            <a:ext cx="3456384" cy="2592288"/>
          </a:xfrm>
          <a:prstGeom prst="rect">
            <a:avLst/>
          </a:prstGeom>
        </p:spPr>
      </p:pic>
      <p:pic>
        <p:nvPicPr>
          <p:cNvPr id="6" name="Рисунок 5" descr="f1hein7nk44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411760" y="4293096"/>
            <a:ext cx="3888432" cy="2564904"/>
          </a:xfrm>
          <a:prstGeom prst="rect">
            <a:avLst/>
          </a:prstGeom>
        </p:spPr>
      </p:pic>
      <p:pic>
        <p:nvPicPr>
          <p:cNvPr id="7" name="Рисунок 6" descr="fl8BiMKEWP8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508104" y="1628800"/>
            <a:ext cx="3635896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600200"/>
            <a:ext cx="9324528" cy="37338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People, faced with the difficulties of translation, can go different ways:</a:t>
            </a:r>
          </a:p>
          <a:p>
            <a:r>
              <a:rPr lang="en-US" sz="2400" dirty="0" smtClean="0"/>
              <a:t>Identify the meaning of the word by guessing or by context</a:t>
            </a:r>
          </a:p>
          <a:p>
            <a:r>
              <a:rPr lang="en-US" sz="2400" dirty="0" smtClean="0"/>
              <a:t>Use the morphemic structure of the word</a:t>
            </a:r>
          </a:p>
          <a:p>
            <a:r>
              <a:rPr lang="en-US" sz="2400" dirty="0" smtClean="0"/>
              <a:t>Refer a dictionary</a:t>
            </a:r>
          </a:p>
          <a:p>
            <a:r>
              <a:rPr lang="en-US" sz="2400" dirty="0" smtClean="0"/>
              <a:t>Use </a:t>
            </a:r>
            <a:r>
              <a:rPr lang="ru-RU" sz="2400" dirty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their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i</a:t>
            </a:r>
            <a:r>
              <a:rPr lang="en-US" sz="2400" dirty="0" smtClean="0"/>
              <a:t>magination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3733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1. http://pro-</a:t>
            </a:r>
            <a:r>
              <a:rPr lang="en-US" sz="2800" dirty="0" err="1" smtClean="0"/>
              <a:t>lingua.ru</a:t>
            </a:r>
            <a:r>
              <a:rPr lang="en-US" sz="2800" dirty="0" smtClean="0"/>
              <a:t>/</a:t>
            </a:r>
            <a:r>
              <a:rPr lang="en-US" sz="2800" dirty="0" err="1" smtClean="0"/>
              <a:t>samye</a:t>
            </a:r>
            <a:r>
              <a:rPr lang="en-US" sz="2800" dirty="0" smtClean="0"/>
              <a:t>-</a:t>
            </a:r>
            <a:r>
              <a:rPr lang="en-US" sz="2800" dirty="0" err="1" smtClean="0"/>
              <a:t>trudnoperevodimye</a:t>
            </a:r>
            <a:r>
              <a:rPr lang="en-US" sz="2800" dirty="0" smtClean="0"/>
              <a:t>-</a:t>
            </a:r>
            <a:r>
              <a:rPr lang="en-US" sz="2800" dirty="0" err="1" smtClean="0"/>
              <a:t>slova</a:t>
            </a:r>
            <a:r>
              <a:rPr lang="en-US" sz="2800" dirty="0" smtClean="0"/>
              <a:t>-v-mire/  </a:t>
            </a:r>
          </a:p>
          <a:p>
            <a:r>
              <a:rPr lang="en-US" sz="2800" dirty="0" smtClean="0"/>
              <a:t>2.http://edu.jobsmarket.ru/library/languages/10593/ </a:t>
            </a:r>
          </a:p>
          <a:p>
            <a:r>
              <a:rPr lang="en-US" sz="2800" dirty="0" smtClean="0"/>
              <a:t>3.http://</a:t>
            </a:r>
            <a:r>
              <a:rPr lang="en-US" sz="2800" dirty="0" err="1" smtClean="0"/>
              <a:t>mirperevodov.org</a:t>
            </a:r>
            <a:r>
              <a:rPr lang="en-US" sz="2800" dirty="0" smtClean="0"/>
              <a:t>/forum/</a:t>
            </a:r>
            <a:r>
              <a:rPr lang="en-US" sz="2800" dirty="0" err="1" smtClean="0"/>
              <a:t>index.php?topic</a:t>
            </a:r>
            <a:r>
              <a:rPr lang="en-US" sz="2800" dirty="0" smtClean="0"/>
              <a:t>=89.0 </a:t>
            </a:r>
          </a:p>
          <a:p>
            <a:r>
              <a:rPr lang="en-US" sz="2800" dirty="0" smtClean="0"/>
              <a:t>4. http://www.multitran.ru/c/m.exe?a=1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ok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Book-PowerPoint-Template</Template>
  <TotalTime>118</TotalTime>
  <Words>180</Words>
  <Application>Microsoft Office PowerPoint</Application>
  <PresentationFormat>Экран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Book-PowerPoint-Template</vt:lpstr>
      <vt:lpstr>Исследовательская работа: Лингвистический десерт</vt:lpstr>
      <vt:lpstr>Введение</vt:lpstr>
      <vt:lpstr>Hardunderstandable English words in English-Russian Dictionary</vt:lpstr>
      <vt:lpstr>Hardunderstandable English words  in electronic dictionary</vt:lpstr>
      <vt:lpstr>The least said, the soonest mended</vt:lpstr>
      <vt:lpstr>Polling</vt:lpstr>
      <vt:lpstr>Imagination</vt:lpstr>
      <vt:lpstr>Conclusion</vt:lpstr>
      <vt:lpstr>Useful literature</vt:lpstr>
      <vt:lpstr>Thank you for attention!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User</dc:creator>
  <cp:lastModifiedBy>Наталья</cp:lastModifiedBy>
  <cp:revision>18</cp:revision>
  <dcterms:created xsi:type="dcterms:W3CDTF">2014-06-09T11:46:13Z</dcterms:created>
  <dcterms:modified xsi:type="dcterms:W3CDTF">2016-04-03T07:45:03Z</dcterms:modified>
</cp:coreProperties>
</file>