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6"/>
  </p:notesMasterIdLst>
  <p:handoutMasterIdLst>
    <p:handoutMasterId r:id="rId37"/>
  </p:handoutMasterIdLst>
  <p:sldIdLst>
    <p:sldId id="272" r:id="rId3"/>
    <p:sldId id="270" r:id="rId4"/>
    <p:sldId id="264" r:id="rId5"/>
    <p:sldId id="266" r:id="rId6"/>
    <p:sldId id="268" r:id="rId7"/>
    <p:sldId id="273" r:id="rId8"/>
    <p:sldId id="274" r:id="rId9"/>
    <p:sldId id="277" r:id="rId10"/>
    <p:sldId id="275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6" d="100"/>
          <a:sy n="76" d="100"/>
        </p:scale>
        <p:origin x="-480" y="1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0E1AE5-1545-41DA-9968-087AB1A4987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D64D548-4B12-4980-B33A-368498E76D7A}">
      <dgm:prSet phldrT="[Текст]"/>
      <dgm:spPr/>
      <dgm:t>
        <a:bodyPr/>
        <a:lstStyle/>
        <a:p>
          <a:r>
            <a:rPr lang="en-US" b="1" dirty="0" smtClean="0">
              <a:latin typeface="Arial Rounded MT Bold" panose="020F0704030504030204" pitchFamily="34" charset="0"/>
            </a:rPr>
            <a:t>tail or</a:t>
          </a:r>
          <a:endParaRPr lang="ru-RU" b="1" dirty="0" smtClean="0">
            <a:latin typeface="Comic Sans MS" panose="030F0702030302020204" pitchFamily="66" charset="0"/>
          </a:endParaRPr>
        </a:p>
        <a:p>
          <a:r>
            <a:rPr lang="en-US" b="1" dirty="0" smtClean="0">
              <a:latin typeface="Arial Rounded MT Bold" panose="020F0704030504030204" pitchFamily="34" charset="0"/>
            </a:rPr>
            <a:t>tale</a:t>
          </a:r>
          <a:r>
            <a:rPr lang="ru-RU" b="1" dirty="0" smtClean="0">
              <a:latin typeface="Arial Rounded MT Bold" panose="020F0704030504030204" pitchFamily="34" charset="0"/>
            </a:rPr>
            <a:t>?</a:t>
          </a:r>
          <a:endParaRPr lang="ru-RU" dirty="0"/>
        </a:p>
      </dgm:t>
    </dgm:pt>
    <dgm:pt modelId="{8A23B533-C3FE-4960-98B4-043830942EC5}" type="parTrans" cxnId="{397E5B10-1143-4878-BDD6-C73B9931541E}">
      <dgm:prSet/>
      <dgm:spPr/>
      <dgm:t>
        <a:bodyPr/>
        <a:lstStyle/>
        <a:p>
          <a:endParaRPr lang="ru-RU"/>
        </a:p>
      </dgm:t>
    </dgm:pt>
    <dgm:pt modelId="{C99B2A9E-0CA7-4FE1-A02B-5E8C989DE3A8}" type="sibTrans" cxnId="{397E5B10-1143-4878-BDD6-C73B9931541E}">
      <dgm:prSet/>
      <dgm:spPr/>
      <dgm:t>
        <a:bodyPr/>
        <a:lstStyle/>
        <a:p>
          <a:endParaRPr lang="ru-RU"/>
        </a:p>
      </dgm:t>
    </dgm:pt>
    <dgm:pt modelId="{607E3A20-4AAC-4182-BF97-B1DC317C139C}" type="pres">
      <dgm:prSet presAssocID="{890E1AE5-1545-41DA-9968-087AB1A4987C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F0D1F0FE-D617-4036-B096-3C9EA39027FF}" type="pres">
      <dgm:prSet presAssocID="{2D64D548-4B12-4980-B33A-368498E76D7A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8F6C4847-4503-4581-86E0-07FE59CA584A}" type="pres">
      <dgm:prSet presAssocID="{2D64D548-4B12-4980-B33A-368498E76D7A}" presName="Accent1" presStyleLbl="node1" presStyleIdx="0" presStyleCnt="6"/>
      <dgm:spPr/>
    </dgm:pt>
    <dgm:pt modelId="{E9626B6B-BF76-47D9-BCB1-1A4A684334C6}" type="pres">
      <dgm:prSet presAssocID="{2D64D548-4B12-4980-B33A-368498E76D7A}" presName="Accent2" presStyleLbl="node1" presStyleIdx="1" presStyleCnt="6"/>
      <dgm:spPr/>
    </dgm:pt>
    <dgm:pt modelId="{3B1C8451-7524-4968-89E4-842D06EBA69D}" type="pres">
      <dgm:prSet presAssocID="{2D64D548-4B12-4980-B33A-368498E76D7A}" presName="Accent3" presStyleLbl="node1" presStyleIdx="2" presStyleCnt="6"/>
      <dgm:spPr/>
    </dgm:pt>
    <dgm:pt modelId="{87C9B206-0238-4EC5-ABE9-FD09432F0F20}" type="pres">
      <dgm:prSet presAssocID="{2D64D548-4B12-4980-B33A-368498E76D7A}" presName="Accent4" presStyleLbl="node1" presStyleIdx="3" presStyleCnt="6"/>
      <dgm:spPr/>
    </dgm:pt>
    <dgm:pt modelId="{CE85992C-41C3-439D-AD74-D505DB22DE7C}" type="pres">
      <dgm:prSet presAssocID="{2D64D548-4B12-4980-B33A-368498E76D7A}" presName="Accent5" presStyleLbl="node1" presStyleIdx="4" presStyleCnt="6"/>
      <dgm:spPr/>
    </dgm:pt>
    <dgm:pt modelId="{26474566-C67D-49C1-BA89-A3F87DF0DC42}" type="pres">
      <dgm:prSet presAssocID="{2D64D548-4B12-4980-B33A-368498E76D7A}" presName="Accent6" presStyleLbl="node1" presStyleIdx="5" presStyleCnt="6"/>
      <dgm:spPr/>
    </dgm:pt>
  </dgm:ptLst>
  <dgm:cxnLst>
    <dgm:cxn modelId="{9393F166-D54C-4B81-8A83-AA226D3BC6A2}" type="presOf" srcId="{890E1AE5-1545-41DA-9968-087AB1A4987C}" destId="{607E3A20-4AAC-4182-BF97-B1DC317C139C}" srcOrd="0" destOrd="0" presId="urn:microsoft.com/office/officeart/2009/3/layout/CircleRelationship"/>
    <dgm:cxn modelId="{CCDAEEE6-038F-4FA1-8785-28A1EB22CB1E}" type="presOf" srcId="{2D64D548-4B12-4980-B33A-368498E76D7A}" destId="{F0D1F0FE-D617-4036-B096-3C9EA39027FF}" srcOrd="0" destOrd="0" presId="urn:microsoft.com/office/officeart/2009/3/layout/CircleRelationship"/>
    <dgm:cxn modelId="{397E5B10-1143-4878-BDD6-C73B9931541E}" srcId="{890E1AE5-1545-41DA-9968-087AB1A4987C}" destId="{2D64D548-4B12-4980-B33A-368498E76D7A}" srcOrd="0" destOrd="0" parTransId="{8A23B533-C3FE-4960-98B4-043830942EC5}" sibTransId="{C99B2A9E-0CA7-4FE1-A02B-5E8C989DE3A8}"/>
    <dgm:cxn modelId="{B9B6F7CB-B621-45D8-89F3-02AAA9B623D1}" type="presParOf" srcId="{607E3A20-4AAC-4182-BF97-B1DC317C139C}" destId="{F0D1F0FE-D617-4036-B096-3C9EA39027FF}" srcOrd="0" destOrd="0" presId="urn:microsoft.com/office/officeart/2009/3/layout/CircleRelationship"/>
    <dgm:cxn modelId="{F45D3741-2F6E-4D5E-8F99-21C6416CEEB8}" type="presParOf" srcId="{607E3A20-4AAC-4182-BF97-B1DC317C139C}" destId="{8F6C4847-4503-4581-86E0-07FE59CA584A}" srcOrd="1" destOrd="0" presId="urn:microsoft.com/office/officeart/2009/3/layout/CircleRelationship"/>
    <dgm:cxn modelId="{CCF4FED0-7949-44E7-B5BF-5F52D4F82FB1}" type="presParOf" srcId="{607E3A20-4AAC-4182-BF97-B1DC317C139C}" destId="{E9626B6B-BF76-47D9-BCB1-1A4A684334C6}" srcOrd="2" destOrd="0" presId="urn:microsoft.com/office/officeart/2009/3/layout/CircleRelationship"/>
    <dgm:cxn modelId="{ACA16AC9-1435-4E3E-BE94-7FCCFFE84E81}" type="presParOf" srcId="{607E3A20-4AAC-4182-BF97-B1DC317C139C}" destId="{3B1C8451-7524-4968-89E4-842D06EBA69D}" srcOrd="3" destOrd="0" presId="urn:microsoft.com/office/officeart/2009/3/layout/CircleRelationship"/>
    <dgm:cxn modelId="{4FD8385B-51D6-435C-8D5D-EFD58F7B0474}" type="presParOf" srcId="{607E3A20-4AAC-4182-BF97-B1DC317C139C}" destId="{87C9B206-0238-4EC5-ABE9-FD09432F0F20}" srcOrd="4" destOrd="0" presId="urn:microsoft.com/office/officeart/2009/3/layout/CircleRelationship"/>
    <dgm:cxn modelId="{CC5EF8F8-BB9B-4806-AC04-0B347606E93B}" type="presParOf" srcId="{607E3A20-4AAC-4182-BF97-B1DC317C139C}" destId="{CE85992C-41C3-439D-AD74-D505DB22DE7C}" srcOrd="5" destOrd="0" presId="urn:microsoft.com/office/officeart/2009/3/layout/CircleRelationship"/>
    <dgm:cxn modelId="{57A79621-97CD-4228-BA79-5BC59A45805E}" type="presParOf" srcId="{607E3A20-4AAC-4182-BF97-B1DC317C139C}" destId="{26474566-C67D-49C1-BA89-A3F87DF0DC42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ru-RU">
                <a:solidFill>
                  <a:schemeClr val="tx2"/>
                </a:solidFill>
              </a:rPr>
              <a:t>15.03.2016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ru-RU"/>
              <a:pPr/>
              <a:t>15.03.2016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96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1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cmillanenglish.com/teachers-at-the-heart/tea-party-pack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emeny.ru/blog/4027" TargetMode="External"/><Relationship Id="rId2" Type="http://schemas.openxmlformats.org/officeDocument/2006/relationships/hyperlink" Target="http://disney.wikia.com/wiki/White_Rabbit's_hou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cmillanreaders.com/150-years-of-alic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Муниципальное </a:t>
            </a:r>
            <a:r>
              <a:rPr lang="ru-RU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бюджетное общеобразовательное учреждение «СОШ №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9» Ступинского </a:t>
            </a:r>
            <a:r>
              <a:rPr lang="ru-RU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муниципального 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района.</a:t>
            </a:r>
            <a:endParaRPr lang="ru-RU" sz="20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Работа</a:t>
            </a:r>
            <a:r>
              <a:rPr lang="ru-RU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, представленная на районный конкурс «Учебная презентация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Номинация: занятие.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В рамках  </a:t>
            </a:r>
            <a:r>
              <a:rPr lang="ru-RU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программы по  внеурочной  деятельности по английскому языку «Клуб Знатоков Британии» по книге  </a:t>
            </a:r>
            <a:r>
              <a:rPr lang="ru-RU" sz="20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Л.Кэрролла</a:t>
            </a:r>
            <a:r>
              <a:rPr lang="ru-RU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«Алиса в стране чудес», 6 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класс.</a:t>
            </a:r>
            <a:endParaRPr lang="ru-RU" sz="20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</a:t>
            </a:r>
            <a:r>
              <a:rPr lang="ru-RU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: Белова Наталья Викторовна, учитель английского 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языка.</a:t>
            </a:r>
            <a:endParaRPr lang="ru-RU" sz="20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904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476672"/>
            <a:ext cx="10157354" cy="85251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Georgia" panose="02040502050405020303" pitchFamily="18" charset="0"/>
              </a:rPr>
              <a:t>Put the sentences in the right order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5860" y="1844824"/>
            <a:ext cx="10157354" cy="388744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1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) Alice ran off;  after some time she saw a pretty little house.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2) She began to look for the fan and the gloves, but she </a:t>
            </a:r>
            <a:r>
              <a:rPr lang="en-US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couldn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’ t see them.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3) Alice wanted to grow larger, that is why she put the bottle to her mouth.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4) When the White Rabbit noticed Alice, he ordered her to bring him his gloves.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5) She was ready to go out when she noticed a little bottle near the mirror.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6 )Alice saw the White Rabbit and wanted to help him.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7) She came into the house and took the gloves and the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fan</a:t>
            </a:r>
            <a:r>
              <a:rPr lang="ru-RU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.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200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844" y="116632"/>
            <a:ext cx="10157354" cy="78050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Georgia" panose="02040502050405020303" pitchFamily="18" charset="0"/>
              </a:rPr>
              <a:t>Complete the sentences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4052" y="1448780"/>
            <a:ext cx="8784976" cy="4608512"/>
          </a:xfrm>
        </p:spPr>
        <p:txBody>
          <a:bodyPr>
            <a:normAutofit/>
          </a:bodyPr>
          <a:lstStyle/>
          <a:p>
            <a:pPr marL="457200" lvl="0" indent="-457200" algn="just">
              <a:buFont typeface="+mj-lt"/>
              <a:buAutoNum type="arabicParenR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I shall get into the room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_____________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window.»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lvl="0" indent="-457200" algn="just">
              <a:buFont typeface="+mj-lt"/>
              <a:buAutoNum type="arabicParenR"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Alice tried to _______________ the Rabbit by the ear.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lvl="0" indent="-457200" algn="just">
              <a:buFont typeface="+mj-lt"/>
              <a:buAutoNum type="arabicParenR"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«Pat is the ____________________,» thought Alice.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lvl="0" indent="-457200" algn="just">
              <a:buFont typeface="+mj-lt"/>
              <a:buAutoNum type="arabicParenR"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Alice thought that the White Rabbit and Pat wanted to _______________ her  out of the window.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lvl="0" indent="-457200" algn="just">
              <a:buFont typeface="+mj-lt"/>
              <a:buAutoNum type="arabicParenR"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__________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idea came into her head.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lvl="0" indent="-457200" algn="just">
              <a:buFont typeface="+mj-lt"/>
              <a:buAutoNum type="arabicParenR"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Alice ran off very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quickly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and soon she was out of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_____.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lvl="0" indent="-457200" algn="just">
              <a:buFont typeface="+mj-lt"/>
              <a:buAutoNum type="arabicParenR"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ALICE was very tired and wanted to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_________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 little.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5820" y="1052736"/>
            <a:ext cx="1656184" cy="5400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pull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gardener through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rest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bright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catch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sight</a:t>
            </a:r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11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78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Georgia" panose="02040502050405020303" pitchFamily="18" charset="0"/>
              </a:rPr>
              <a:t>Put the verbs in brackets into the correct tense form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7828" y="1772816"/>
            <a:ext cx="10801200" cy="47515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1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) Alice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(begin)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to look about her but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(can not 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see the gloves.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2) The White Rabbit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(say)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in an angry tone:  «What are you doing here?»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3)Alice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(run)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as quickly as she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(can).</a:t>
            </a:r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4) She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(take)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gloves and the fan  and 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(be)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ready to go out.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5) Suddenly she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(notice)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 bottle that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(stand)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near the mirror.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6) Alice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(open)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bottle and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(put) 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it to her mouth. 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7) After a few minutes she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(hear)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 voice.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647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697988"/>
              </p:ext>
            </p:extLst>
          </p:nvPr>
        </p:nvGraphicFramePr>
        <p:xfrm>
          <a:off x="405780" y="116632"/>
          <a:ext cx="4112715" cy="4175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14292" y="764704"/>
            <a:ext cx="66967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	In chapter three of Alice’s Adventures in Wonderland, Alice has a strange conversation with the Mouse</a:t>
            </a:r>
            <a:r>
              <a:rPr lang="ru-RU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.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Some of his words sound the same, but</a:t>
            </a:r>
            <a:r>
              <a:rPr lang="ru-RU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they mean different things! Such words are called homophones.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42284" y="3212976"/>
            <a:ext cx="6552728" cy="9361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Choose from </a:t>
            </a:r>
          </a:p>
          <a:p>
            <a:pPr algn="ctr"/>
            <a:r>
              <a:rPr lang="en-US" b="1" dirty="0" err="1" smtClean="0">
                <a:latin typeface="Georgia" panose="02040502050405020303" pitchFamily="18" charset="0"/>
              </a:rPr>
              <a:t>tale|tail</a:t>
            </a:r>
            <a:r>
              <a:rPr lang="en-US" b="1" dirty="0" smtClean="0">
                <a:latin typeface="Georgia" panose="02040502050405020303" pitchFamily="18" charset="0"/>
              </a:rPr>
              <a:t>        </a:t>
            </a:r>
            <a:r>
              <a:rPr lang="en-US" b="1" dirty="0" err="1" smtClean="0">
                <a:latin typeface="Georgia" panose="02040502050405020303" pitchFamily="18" charset="0"/>
              </a:rPr>
              <a:t>not|knot</a:t>
            </a:r>
            <a:r>
              <a:rPr lang="en-US" b="1" dirty="0" smtClean="0">
                <a:latin typeface="Georgia" panose="02040502050405020303" pitchFamily="18" charset="0"/>
              </a:rPr>
              <a:t> 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499" y="4718936"/>
            <a:ext cx="57606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1) Most cats have a very long ______.</a:t>
            </a:r>
          </a:p>
          <a:p>
            <a:pPr algn="just">
              <a:spcBef>
                <a:spcPts val="1200"/>
              </a:spcBef>
            </a:pP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2) Peter was telling a very funny ______.</a:t>
            </a:r>
          </a:p>
          <a:p>
            <a:pPr algn="just">
              <a:spcBef>
                <a:spcPts val="1200"/>
              </a:spcBef>
            </a:pP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3) A fairy ______ is a story that is fictional.</a:t>
            </a:r>
          </a:p>
          <a:p>
            <a:pPr algn="just">
              <a:spcBef>
                <a:spcPts val="1200"/>
              </a:spcBef>
            </a:pP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4)A peacock’s ______ is bright and colorful.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34663" y="4718936"/>
            <a:ext cx="56886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5) There </a:t>
            </a:r>
            <a:r>
              <a:rPr lang="en-US" sz="22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was a ______ in Daniel’s rope.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6) I </a:t>
            </a:r>
            <a:r>
              <a:rPr lang="en-US" sz="22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do ______ know who he 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is.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7) She </a:t>
            </a:r>
            <a:r>
              <a:rPr lang="en-US" sz="22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did ______ want to go to the park.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8) Can </a:t>
            </a:r>
            <a:r>
              <a:rPr lang="en-US" sz="22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your tie a ______ in this thread?</a:t>
            </a:r>
            <a:endParaRPr lang="ru-RU" sz="22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51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лья\Desktop\Настя\алиса\картинка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6" y="789987"/>
            <a:ext cx="6466218" cy="4697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Илья\Desktop\Настя\алиса\картинка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50" y="1052736"/>
            <a:ext cx="6491647" cy="471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Илья\Desktop\Настя\алиса\картинка 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44" y="2387122"/>
            <a:ext cx="6100774" cy="443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Илья\Desktop\Настя\алиса\картинка 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1268760"/>
            <a:ext cx="6145064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Илья\Desktop\Настя\алиса\картинка 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60" y="883286"/>
            <a:ext cx="6209374" cy="451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C:\Users\Илья\Desktop\Настя\алиса\картинка 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2132856"/>
            <a:ext cx="6336703" cy="4603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C:\Users\Илья\Desktop\Настя\алиса\картинка 7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84" y="2274479"/>
            <a:ext cx="5946836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347655" y="116632"/>
            <a:ext cx="532859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3600" b="1" dirty="0" smtClean="0">
                <a:latin typeface="Georgia" panose="02040502050405020303" pitchFamily="18" charset="0"/>
              </a:rPr>
              <a:t>Storytelling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14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41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Admin\Desktop\Molchanova Varvara. My Wonderland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48" y="260648"/>
            <a:ext cx="4608512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15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990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6250" r="17342" b="79"/>
          <a:stretch/>
        </p:blipFill>
        <p:spPr>
          <a:xfrm>
            <a:off x="1" y="-23148"/>
            <a:ext cx="12219682" cy="68840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1532" y="89335"/>
            <a:ext cx="89194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Wonderful Land</a:t>
            </a:r>
            <a:endParaRPr lang="ru-RU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1512" y="6251133"/>
            <a:ext cx="80384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by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Molchanova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Varvara</a:t>
            </a:r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 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“G” class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9020" y="1294535"/>
            <a:ext cx="48910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story about my dreams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4" y="2120606"/>
            <a:ext cx="6010156" cy="33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17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2084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b="14974"/>
          <a:stretch/>
        </p:blipFill>
        <p:spPr>
          <a:xfrm>
            <a:off x="1" y="-60960"/>
            <a:ext cx="12210327" cy="696468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18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56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19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892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934172" y="1484784"/>
            <a:ext cx="7602769" cy="3298825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Alice in Wonderland</a:t>
            </a:r>
            <a:b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</a:br>
            <a:r>
              <a:rPr lang="en-US" sz="3200" i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by Lewis Carroll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1429" r="1244" b="1683"/>
          <a:stretch/>
        </p:blipFill>
        <p:spPr>
          <a:xfrm>
            <a:off x="0" y="0"/>
            <a:ext cx="12268698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8744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3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50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596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8368"/>
          <a:stretch/>
        </p:blipFill>
        <p:spPr>
          <a:xfrm>
            <a:off x="0" y="0"/>
            <a:ext cx="12235112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111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" b="2459"/>
          <a:stretch/>
        </p:blipFill>
        <p:spPr>
          <a:xfrm>
            <a:off x="1" y="-1"/>
            <a:ext cx="12250541" cy="688693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193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2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418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6503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523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6569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1386" r="1225" b="7164"/>
          <a:stretch/>
        </p:blipFill>
        <p:spPr>
          <a:xfrm>
            <a:off x="-46286" y="-11575"/>
            <a:ext cx="12265969" cy="687536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29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16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3"/>
          <p:cNvSpPr>
            <a:spLocks noGrp="1"/>
          </p:cNvSpPr>
          <p:nvPr>
            <p:ph type="title"/>
          </p:nvPr>
        </p:nvSpPr>
        <p:spPr>
          <a:xfrm>
            <a:off x="5302324" y="548680"/>
            <a:ext cx="6156684" cy="1685032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</a:pPr>
            <a:r>
              <a:rPr lang="en-US" dirty="0" smtClean="0">
                <a:latin typeface="Georgia" panose="02040502050405020303" pitchFamily="18" charset="0"/>
              </a:rPr>
              <a:t/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</a:br>
            <a:r>
              <a:rPr lang="en-US" sz="4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Chapter 6</a:t>
            </a:r>
            <a:r>
              <a:rPr lang="en-US" sz="4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en-US" sz="4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en-US" sz="4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Alice in the White Rabbit’s House</a:t>
            </a:r>
            <a:r>
              <a:rPr lang="ru-RU" sz="4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ru-RU" sz="40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2" descr="C:\Users\Admin\Desktop\конкурс алиса\Печатать 17\IMG_5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88" y="260648"/>
            <a:ext cx="4646114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56" y="2636912"/>
            <a:ext cx="5724636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172" r="8471" b="2898"/>
          <a:stretch/>
        </p:blipFill>
        <p:spPr>
          <a:xfrm>
            <a:off x="-108002" y="-92597"/>
            <a:ext cx="12343114" cy="696795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30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29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7626" y="1106834"/>
            <a:ext cx="4413388" cy="1323439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end.</a:t>
            </a:r>
            <a:endParaRPr lang="ru-RU" sz="8000" b="1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76" y="2838692"/>
            <a:ext cx="7414870" cy="312896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31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003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Список источников основного содержания</a:t>
            </a:r>
            <a:endParaRPr lang="ru-RU" sz="36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Кэрролл Льюис «Алиса в стране чудес», М.: АЙРИС-Пресс, 2015-192с./Английский клуб/ Домашнее 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чтение.</a:t>
            </a:r>
            <a:endParaRPr lang="en-US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Скороговорка.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Macmillan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education //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2"/>
              </a:rPr>
              <a:t>http://www.macmillanenglish.com/teachers-at-the-heart/tea-party-pack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2"/>
              </a:rPr>
              <a:t>/</a:t>
            </a:r>
            <a:endParaRPr lang="en-US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Tail or tale? 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Macmillan education // http://www.macmillanreaders.com/wp-content/uploads/2015/01/Alice-activities-poster-CR.pdf</a:t>
            </a:r>
            <a:endParaRPr lang="ru-RU" sz="20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32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68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Список источников иллюстраций</a:t>
            </a:r>
            <a:endParaRPr lang="ru-RU" sz="36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Кадр из мультфильма // </a:t>
            </a:r>
            <a:r>
              <a:rPr lang="en-US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2"/>
              </a:rPr>
              <a:t>http</a:t>
            </a:r>
            <a:r>
              <a:rPr lang="en-US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2"/>
              </a:rPr>
              <a:t>://</a:t>
            </a:r>
            <a:r>
              <a:rPr lang="en-US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2"/>
              </a:rPr>
              <a:t>disney.wikia.com/wiki/White_Rabbit's_house</a:t>
            </a: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.</a:t>
            </a:r>
            <a:endParaRPr lang="en-US" sz="19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Кэрролл Льюис «Алиса в стране чудес», М.: АЙРИС-Пресс, 2015-192с./Английский клуб/ Домашнее </a:t>
            </a: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чтение.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Кэрролл Льюис </a:t>
            </a:r>
            <a:r>
              <a:rPr lang="en-US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// </a:t>
            </a:r>
            <a:r>
              <a:rPr lang="en-US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3"/>
              </a:rPr>
              <a:t>http</a:t>
            </a:r>
            <a:r>
              <a:rPr lang="en-US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3"/>
              </a:rPr>
              <a:t>://</a:t>
            </a:r>
            <a:r>
              <a:rPr lang="en-US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3"/>
              </a:rPr>
              <a:t>www.peremeny.ru/blog/4027</a:t>
            </a: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Анонс </a:t>
            </a:r>
            <a:r>
              <a:rPr lang="ru-RU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о конкурсе </a:t>
            </a:r>
            <a:r>
              <a:rPr lang="en-US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// </a:t>
            </a:r>
            <a:r>
              <a:rPr lang="en-US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4"/>
              </a:rPr>
              <a:t>http</a:t>
            </a:r>
            <a:r>
              <a:rPr lang="en-US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4"/>
              </a:rPr>
              <a:t>://</a:t>
            </a:r>
            <a:r>
              <a:rPr lang="en-US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hlinkClick r:id="rId4"/>
              </a:rPr>
              <a:t>www.macmillanreaders.com/150-years-of-alice</a:t>
            </a: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Презентация Молчановой Варвары, ученицы 6г класса, на конкурс «</a:t>
            </a:r>
            <a:r>
              <a:rPr lang="en-US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Write about your Wonderland</a:t>
            </a: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».</a:t>
            </a:r>
            <a:endParaRPr lang="ru-RU" sz="19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19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рисунков: Васина Анна, ученица 6 г </a:t>
            </a: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класса.</a:t>
            </a:r>
            <a:endParaRPr lang="en-US" sz="19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9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Авторские фотографии.</a:t>
            </a:r>
          </a:p>
          <a:p>
            <a:pPr marL="0" indent="0">
              <a:buNone/>
            </a:pP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33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450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1206" y="1945868"/>
            <a:ext cx="6480720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It </a:t>
            </a:r>
            <a:r>
              <a:rPr lang="en-US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is my friend. It teaches me. It makes me think.  It  makes me laugh and cry. It shows me the world. </a:t>
            </a:r>
            <a:endParaRPr lang="ru-RU" sz="32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just">
              <a:lnSpc>
                <a:spcPct val="95000"/>
              </a:lnSpc>
            </a:pPr>
            <a:endParaRPr lang="ru-RU" sz="3200" dirty="0" smtClean="0">
              <a:latin typeface="Georgia" panose="02040502050405020303" pitchFamily="18" charset="0"/>
            </a:endParaRPr>
          </a:p>
          <a:p>
            <a:pPr>
              <a:lnSpc>
                <a:spcPct val="95000"/>
              </a:lnSpc>
            </a:pP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What’s </a:t>
            </a:r>
            <a:r>
              <a:rPr lang="en-US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this? </a:t>
            </a:r>
            <a:endParaRPr lang="ru-RU" sz="32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1206" y="1268760"/>
            <a:ext cx="309411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The riddle:</a:t>
            </a:r>
            <a:endParaRPr lang="ru-RU" sz="4000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2568" y="5017531"/>
            <a:ext cx="5389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The </a:t>
            </a:r>
            <a:r>
              <a:rPr lang="en-US" sz="3600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answer is 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en-US" sz="36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a book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»</a:t>
            </a:r>
            <a:r>
              <a:rPr lang="en-US" sz="36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!</a:t>
            </a:r>
            <a:endParaRPr lang="ru-RU" sz="3600" b="1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65820" y="476672"/>
            <a:ext cx="10436835" cy="8044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Choose the right variant!</a:t>
            </a:r>
            <a:endParaRPr lang="ru-RU" sz="4000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341884" y="1700808"/>
            <a:ext cx="5904656" cy="1440160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1) Who </a:t>
            </a:r>
            <a:r>
              <a:rPr lang="en-US" sz="20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wrote  “Alice in Wonderland”? </a:t>
            </a:r>
            <a:endParaRPr lang="ru-RU" sz="2000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	A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 Jack London</a:t>
            </a:r>
            <a:endParaRPr lang="ru-RU" sz="20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	B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 Mark Twain</a:t>
            </a:r>
            <a:endParaRPr lang="ru-RU" sz="20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	C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 Charles </a:t>
            </a:r>
            <a:r>
              <a:rPr lang="en-US" sz="20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Lutwidge</a:t>
            </a:r>
            <a:r>
              <a:rPr lang="en-US" sz="20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Dodgson</a:t>
            </a:r>
            <a:endParaRPr lang="en-US" sz="20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www.poems.net.au/images/lewis-carro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5023" y="1700808"/>
            <a:ext cx="2818556" cy="419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Объект 7"/>
          <p:cNvSpPr txBox="1">
            <a:spLocks/>
          </p:cNvSpPr>
          <p:nvPr/>
        </p:nvSpPr>
        <p:spPr>
          <a:xfrm>
            <a:off x="1341884" y="3007460"/>
            <a:ext cx="5904656" cy="1584176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2) The author’s pseudonym was</a:t>
            </a:r>
            <a:endParaRPr lang="ru-RU" sz="2000" b="1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	A. Lewis Carol </a:t>
            </a: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	B. Mark Twain</a:t>
            </a: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	C. James </a:t>
            </a:r>
            <a:r>
              <a:rPr lang="en-US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Hadly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Chase</a:t>
            </a:r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1341884" y="4293096"/>
            <a:ext cx="5904656" cy="187811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3) The novel was written in</a:t>
            </a:r>
            <a:endParaRPr lang="ru-RU" sz="2000" b="1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	A. 1862</a:t>
            </a: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	B. 1865</a:t>
            </a: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CEB966"/>
              </a:buClr>
              <a:buSzPct val="70000"/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	C. 1912 </a:t>
            </a:r>
            <a:endParaRPr lang="ru-RU" sz="20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2469735" y="2549462"/>
            <a:ext cx="3717420" cy="595390"/>
          </a:xfrm>
          <a:custGeom>
            <a:avLst/>
            <a:gdLst>
              <a:gd name="connsiteX0" fmla="*/ 546930 w 3717420"/>
              <a:gd name="connsiteY0" fmla="*/ 125372 h 595390"/>
              <a:gd name="connsiteX1" fmla="*/ 136732 w 3717420"/>
              <a:gd name="connsiteY1" fmla="*/ 133917 h 595390"/>
              <a:gd name="connsiteX2" fmla="*/ 111095 w 3717420"/>
              <a:gd name="connsiteY2" fmla="*/ 142463 h 595390"/>
              <a:gd name="connsiteX3" fmla="*/ 42729 w 3717420"/>
              <a:gd name="connsiteY3" fmla="*/ 159555 h 595390"/>
              <a:gd name="connsiteX4" fmla="*/ 0 w 3717420"/>
              <a:gd name="connsiteY4" fmla="*/ 236467 h 595390"/>
              <a:gd name="connsiteX5" fmla="*/ 8545 w 3717420"/>
              <a:gd name="connsiteY5" fmla="*/ 330471 h 595390"/>
              <a:gd name="connsiteX6" fmla="*/ 85458 w 3717420"/>
              <a:gd name="connsiteY6" fmla="*/ 390291 h 595390"/>
              <a:gd name="connsiteX7" fmla="*/ 162370 w 3717420"/>
              <a:gd name="connsiteY7" fmla="*/ 424474 h 595390"/>
              <a:gd name="connsiteX8" fmla="*/ 213644 w 3717420"/>
              <a:gd name="connsiteY8" fmla="*/ 441566 h 595390"/>
              <a:gd name="connsiteX9" fmla="*/ 239282 w 3717420"/>
              <a:gd name="connsiteY9" fmla="*/ 450112 h 595390"/>
              <a:gd name="connsiteX10" fmla="*/ 307648 w 3717420"/>
              <a:gd name="connsiteY10" fmla="*/ 458658 h 595390"/>
              <a:gd name="connsiteX11" fmla="*/ 418744 w 3717420"/>
              <a:gd name="connsiteY11" fmla="*/ 475749 h 595390"/>
              <a:gd name="connsiteX12" fmla="*/ 529839 w 3717420"/>
              <a:gd name="connsiteY12" fmla="*/ 484295 h 595390"/>
              <a:gd name="connsiteX13" fmla="*/ 743484 w 3717420"/>
              <a:gd name="connsiteY13" fmla="*/ 492841 h 595390"/>
              <a:gd name="connsiteX14" fmla="*/ 1375872 w 3717420"/>
              <a:gd name="connsiteY14" fmla="*/ 501387 h 595390"/>
              <a:gd name="connsiteX15" fmla="*/ 1495514 w 3717420"/>
              <a:gd name="connsiteY15" fmla="*/ 518478 h 595390"/>
              <a:gd name="connsiteX16" fmla="*/ 1580972 w 3717420"/>
              <a:gd name="connsiteY16" fmla="*/ 535570 h 595390"/>
              <a:gd name="connsiteX17" fmla="*/ 1709158 w 3717420"/>
              <a:gd name="connsiteY17" fmla="*/ 544116 h 595390"/>
              <a:gd name="connsiteX18" fmla="*/ 2016807 w 3717420"/>
              <a:gd name="connsiteY18" fmla="*/ 561207 h 595390"/>
              <a:gd name="connsiteX19" fmla="*/ 2068082 w 3717420"/>
              <a:gd name="connsiteY19" fmla="*/ 569753 h 595390"/>
              <a:gd name="connsiteX20" fmla="*/ 2204815 w 3717420"/>
              <a:gd name="connsiteY20" fmla="*/ 578299 h 595390"/>
              <a:gd name="connsiteX21" fmla="*/ 2298818 w 3717420"/>
              <a:gd name="connsiteY21" fmla="*/ 586845 h 595390"/>
              <a:gd name="connsiteX22" fmla="*/ 2435551 w 3717420"/>
              <a:gd name="connsiteY22" fmla="*/ 595390 h 595390"/>
              <a:gd name="connsiteX23" fmla="*/ 2837203 w 3717420"/>
              <a:gd name="connsiteY23" fmla="*/ 586845 h 595390"/>
              <a:gd name="connsiteX24" fmla="*/ 2973936 w 3717420"/>
              <a:gd name="connsiteY24" fmla="*/ 569753 h 595390"/>
              <a:gd name="connsiteX25" fmla="*/ 3059394 w 3717420"/>
              <a:gd name="connsiteY25" fmla="*/ 552661 h 595390"/>
              <a:gd name="connsiteX26" fmla="*/ 3230310 w 3717420"/>
              <a:gd name="connsiteY26" fmla="*/ 535570 h 595390"/>
              <a:gd name="connsiteX27" fmla="*/ 3341405 w 3717420"/>
              <a:gd name="connsiteY27" fmla="*/ 518478 h 595390"/>
              <a:gd name="connsiteX28" fmla="*/ 3401226 w 3717420"/>
              <a:gd name="connsiteY28" fmla="*/ 509932 h 595390"/>
              <a:gd name="connsiteX29" fmla="*/ 3443955 w 3717420"/>
              <a:gd name="connsiteY29" fmla="*/ 501387 h 595390"/>
              <a:gd name="connsiteX30" fmla="*/ 3546504 w 3717420"/>
              <a:gd name="connsiteY30" fmla="*/ 484295 h 595390"/>
              <a:gd name="connsiteX31" fmla="*/ 3597779 w 3717420"/>
              <a:gd name="connsiteY31" fmla="*/ 467203 h 595390"/>
              <a:gd name="connsiteX32" fmla="*/ 3657600 w 3717420"/>
              <a:gd name="connsiteY32" fmla="*/ 450112 h 595390"/>
              <a:gd name="connsiteX33" fmla="*/ 3691783 w 3717420"/>
              <a:gd name="connsiteY33" fmla="*/ 398837 h 595390"/>
              <a:gd name="connsiteX34" fmla="*/ 3717420 w 3717420"/>
              <a:gd name="connsiteY34" fmla="*/ 347562 h 595390"/>
              <a:gd name="connsiteX35" fmla="*/ 3691783 w 3717420"/>
              <a:gd name="connsiteY35" fmla="*/ 227921 h 595390"/>
              <a:gd name="connsiteX36" fmla="*/ 3666145 w 3717420"/>
              <a:gd name="connsiteY36" fmla="*/ 219375 h 595390"/>
              <a:gd name="connsiteX37" fmla="*/ 3649054 w 3717420"/>
              <a:gd name="connsiteY37" fmla="*/ 193738 h 595390"/>
              <a:gd name="connsiteX38" fmla="*/ 3623416 w 3717420"/>
              <a:gd name="connsiteY38" fmla="*/ 176646 h 595390"/>
              <a:gd name="connsiteX39" fmla="*/ 3529413 w 3717420"/>
              <a:gd name="connsiteY39" fmla="*/ 151009 h 595390"/>
              <a:gd name="connsiteX40" fmla="*/ 3426863 w 3717420"/>
              <a:gd name="connsiteY40" fmla="*/ 133917 h 595390"/>
              <a:gd name="connsiteX41" fmla="*/ 2991028 w 3717420"/>
              <a:gd name="connsiteY41" fmla="*/ 125372 h 595390"/>
              <a:gd name="connsiteX42" fmla="*/ 1982624 w 3717420"/>
              <a:gd name="connsiteY42" fmla="*/ 108280 h 595390"/>
              <a:gd name="connsiteX43" fmla="*/ 1931349 w 3717420"/>
              <a:gd name="connsiteY43" fmla="*/ 99734 h 595390"/>
              <a:gd name="connsiteX44" fmla="*/ 1674975 w 3717420"/>
              <a:gd name="connsiteY44" fmla="*/ 82643 h 595390"/>
              <a:gd name="connsiteX45" fmla="*/ 1512605 w 3717420"/>
              <a:gd name="connsiteY45" fmla="*/ 65551 h 595390"/>
              <a:gd name="connsiteX46" fmla="*/ 1444239 w 3717420"/>
              <a:gd name="connsiteY46" fmla="*/ 57005 h 595390"/>
              <a:gd name="connsiteX47" fmla="*/ 1350235 w 3717420"/>
              <a:gd name="connsiteY47" fmla="*/ 48459 h 595390"/>
              <a:gd name="connsiteX48" fmla="*/ 1290415 w 3717420"/>
              <a:gd name="connsiteY48" fmla="*/ 39914 h 595390"/>
              <a:gd name="connsiteX49" fmla="*/ 1222048 w 3717420"/>
              <a:gd name="connsiteY49" fmla="*/ 31368 h 595390"/>
              <a:gd name="connsiteX50" fmla="*/ 1128044 w 3717420"/>
              <a:gd name="connsiteY50" fmla="*/ 22822 h 595390"/>
              <a:gd name="connsiteX51" fmla="*/ 1042586 w 3717420"/>
              <a:gd name="connsiteY51" fmla="*/ 14276 h 595390"/>
              <a:gd name="connsiteX52" fmla="*/ 803304 w 3717420"/>
              <a:gd name="connsiteY52" fmla="*/ 14276 h 595390"/>
              <a:gd name="connsiteX53" fmla="*/ 683663 w 3717420"/>
              <a:gd name="connsiteY53" fmla="*/ 31368 h 595390"/>
              <a:gd name="connsiteX54" fmla="*/ 658026 w 3717420"/>
              <a:gd name="connsiteY54" fmla="*/ 39914 h 595390"/>
              <a:gd name="connsiteX55" fmla="*/ 632388 w 3717420"/>
              <a:gd name="connsiteY55" fmla="*/ 57005 h 595390"/>
              <a:gd name="connsiteX56" fmla="*/ 589659 w 3717420"/>
              <a:gd name="connsiteY56" fmla="*/ 65551 h 595390"/>
              <a:gd name="connsiteX57" fmla="*/ 512747 w 3717420"/>
              <a:gd name="connsiteY57" fmla="*/ 99734 h 595390"/>
              <a:gd name="connsiteX58" fmla="*/ 495656 w 3717420"/>
              <a:gd name="connsiteY58" fmla="*/ 133917 h 59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717420" h="595390">
                <a:moveTo>
                  <a:pt x="546930" y="125372"/>
                </a:moveTo>
                <a:lnTo>
                  <a:pt x="136732" y="133917"/>
                </a:lnTo>
                <a:cubicBezTo>
                  <a:pt x="127731" y="134270"/>
                  <a:pt x="119786" y="140093"/>
                  <a:pt x="111095" y="142463"/>
                </a:cubicBezTo>
                <a:cubicBezTo>
                  <a:pt x="88433" y="148644"/>
                  <a:pt x="42729" y="159555"/>
                  <a:pt x="42729" y="159555"/>
                </a:cubicBezTo>
                <a:cubicBezTo>
                  <a:pt x="3548" y="218325"/>
                  <a:pt x="15040" y="191342"/>
                  <a:pt x="0" y="236467"/>
                </a:cubicBezTo>
                <a:cubicBezTo>
                  <a:pt x="2848" y="267802"/>
                  <a:pt x="-99" y="300218"/>
                  <a:pt x="8545" y="330471"/>
                </a:cubicBezTo>
                <a:cubicBezTo>
                  <a:pt x="13270" y="347007"/>
                  <a:pt x="84361" y="389560"/>
                  <a:pt x="85458" y="390291"/>
                </a:cubicBezTo>
                <a:cubicBezTo>
                  <a:pt x="126089" y="417378"/>
                  <a:pt x="101345" y="404133"/>
                  <a:pt x="162370" y="424474"/>
                </a:cubicBezTo>
                <a:lnTo>
                  <a:pt x="213644" y="441566"/>
                </a:lnTo>
                <a:cubicBezTo>
                  <a:pt x="222190" y="444415"/>
                  <a:pt x="230343" y="448995"/>
                  <a:pt x="239282" y="450112"/>
                </a:cubicBezTo>
                <a:lnTo>
                  <a:pt x="307648" y="458658"/>
                </a:lnTo>
                <a:cubicBezTo>
                  <a:pt x="352077" y="465005"/>
                  <a:pt x="372825" y="471157"/>
                  <a:pt x="418744" y="475749"/>
                </a:cubicBezTo>
                <a:cubicBezTo>
                  <a:pt x="455701" y="479445"/>
                  <a:pt x="492749" y="482343"/>
                  <a:pt x="529839" y="484295"/>
                </a:cubicBezTo>
                <a:cubicBezTo>
                  <a:pt x="601012" y="488041"/>
                  <a:pt x="672227" y="491401"/>
                  <a:pt x="743484" y="492841"/>
                </a:cubicBezTo>
                <a:lnTo>
                  <a:pt x="1375872" y="501387"/>
                </a:lnTo>
                <a:cubicBezTo>
                  <a:pt x="1437615" y="521966"/>
                  <a:pt x="1370690" y="501834"/>
                  <a:pt x="1495514" y="518478"/>
                </a:cubicBezTo>
                <a:cubicBezTo>
                  <a:pt x="1622786" y="535448"/>
                  <a:pt x="1405577" y="518865"/>
                  <a:pt x="1580972" y="535570"/>
                </a:cubicBezTo>
                <a:cubicBezTo>
                  <a:pt x="1623603" y="539630"/>
                  <a:pt x="1666429" y="541267"/>
                  <a:pt x="1709158" y="544116"/>
                </a:cubicBezTo>
                <a:cubicBezTo>
                  <a:pt x="1835799" y="575773"/>
                  <a:pt x="1700700" y="544569"/>
                  <a:pt x="2016807" y="561207"/>
                </a:cubicBezTo>
                <a:cubicBezTo>
                  <a:pt x="2034110" y="562118"/>
                  <a:pt x="2050826" y="568184"/>
                  <a:pt x="2068082" y="569753"/>
                </a:cubicBezTo>
                <a:cubicBezTo>
                  <a:pt x="2113561" y="573888"/>
                  <a:pt x="2159273" y="574925"/>
                  <a:pt x="2204815" y="578299"/>
                </a:cubicBezTo>
                <a:cubicBezTo>
                  <a:pt x="2236193" y="580623"/>
                  <a:pt x="2267440" y="584521"/>
                  <a:pt x="2298818" y="586845"/>
                </a:cubicBezTo>
                <a:cubicBezTo>
                  <a:pt x="2344360" y="590218"/>
                  <a:pt x="2389973" y="592542"/>
                  <a:pt x="2435551" y="595390"/>
                </a:cubicBezTo>
                <a:lnTo>
                  <a:pt x="2837203" y="586845"/>
                </a:lnTo>
                <a:cubicBezTo>
                  <a:pt x="2878205" y="585406"/>
                  <a:pt x="2931766" y="577660"/>
                  <a:pt x="2973936" y="569753"/>
                </a:cubicBezTo>
                <a:cubicBezTo>
                  <a:pt x="3002489" y="564399"/>
                  <a:pt x="3030521" y="555869"/>
                  <a:pt x="3059394" y="552661"/>
                </a:cubicBezTo>
                <a:cubicBezTo>
                  <a:pt x="3167577" y="540642"/>
                  <a:pt x="3110617" y="546451"/>
                  <a:pt x="3230310" y="535570"/>
                </a:cubicBezTo>
                <a:cubicBezTo>
                  <a:pt x="3285537" y="517160"/>
                  <a:pt x="3239259" y="530495"/>
                  <a:pt x="3341405" y="518478"/>
                </a:cubicBezTo>
                <a:cubicBezTo>
                  <a:pt x="3361410" y="516124"/>
                  <a:pt x="3381357" y="513243"/>
                  <a:pt x="3401226" y="509932"/>
                </a:cubicBezTo>
                <a:cubicBezTo>
                  <a:pt x="3415553" y="507544"/>
                  <a:pt x="3429651" y="503911"/>
                  <a:pt x="3443955" y="501387"/>
                </a:cubicBezTo>
                <a:cubicBezTo>
                  <a:pt x="3478082" y="495365"/>
                  <a:pt x="3513628" y="495254"/>
                  <a:pt x="3546504" y="484295"/>
                </a:cubicBezTo>
                <a:cubicBezTo>
                  <a:pt x="3563596" y="478598"/>
                  <a:pt x="3580301" y="471572"/>
                  <a:pt x="3597779" y="467203"/>
                </a:cubicBezTo>
                <a:cubicBezTo>
                  <a:pt x="3640701" y="456473"/>
                  <a:pt x="3620820" y="462372"/>
                  <a:pt x="3657600" y="450112"/>
                </a:cubicBezTo>
                <a:cubicBezTo>
                  <a:pt x="3668994" y="433020"/>
                  <a:pt x="3685287" y="418324"/>
                  <a:pt x="3691783" y="398837"/>
                </a:cubicBezTo>
                <a:cubicBezTo>
                  <a:pt x="3703577" y="363456"/>
                  <a:pt x="3695332" y="380695"/>
                  <a:pt x="3717420" y="347562"/>
                </a:cubicBezTo>
                <a:cubicBezTo>
                  <a:pt x="3715207" y="323222"/>
                  <a:pt x="3723955" y="253659"/>
                  <a:pt x="3691783" y="227921"/>
                </a:cubicBezTo>
                <a:cubicBezTo>
                  <a:pt x="3684749" y="222293"/>
                  <a:pt x="3674691" y="222224"/>
                  <a:pt x="3666145" y="219375"/>
                </a:cubicBezTo>
                <a:cubicBezTo>
                  <a:pt x="3660448" y="210829"/>
                  <a:pt x="3656316" y="201000"/>
                  <a:pt x="3649054" y="193738"/>
                </a:cubicBezTo>
                <a:cubicBezTo>
                  <a:pt x="3641791" y="186475"/>
                  <a:pt x="3632802" y="180817"/>
                  <a:pt x="3623416" y="176646"/>
                </a:cubicBezTo>
                <a:cubicBezTo>
                  <a:pt x="3576276" y="155695"/>
                  <a:pt x="3575365" y="162497"/>
                  <a:pt x="3529413" y="151009"/>
                </a:cubicBezTo>
                <a:cubicBezTo>
                  <a:pt x="3470797" y="136355"/>
                  <a:pt x="3537088" y="137591"/>
                  <a:pt x="3426863" y="133917"/>
                </a:cubicBezTo>
                <a:cubicBezTo>
                  <a:pt x="3281637" y="129076"/>
                  <a:pt x="3136306" y="128220"/>
                  <a:pt x="2991028" y="125372"/>
                </a:cubicBezTo>
                <a:cubicBezTo>
                  <a:pt x="2622203" y="63900"/>
                  <a:pt x="3009283" y="125681"/>
                  <a:pt x="1982624" y="108280"/>
                </a:cubicBezTo>
                <a:cubicBezTo>
                  <a:pt x="1965299" y="107986"/>
                  <a:pt x="1948581" y="101548"/>
                  <a:pt x="1931349" y="99734"/>
                </a:cubicBezTo>
                <a:cubicBezTo>
                  <a:pt x="1869184" y="93190"/>
                  <a:pt x="1730251" y="85894"/>
                  <a:pt x="1674975" y="82643"/>
                </a:cubicBezTo>
                <a:cubicBezTo>
                  <a:pt x="1603620" y="58857"/>
                  <a:pt x="1670472" y="78707"/>
                  <a:pt x="1512605" y="65551"/>
                </a:cubicBezTo>
                <a:cubicBezTo>
                  <a:pt x="1489718" y="63644"/>
                  <a:pt x="1467079" y="59409"/>
                  <a:pt x="1444239" y="57005"/>
                </a:cubicBezTo>
                <a:cubicBezTo>
                  <a:pt x="1412948" y="53711"/>
                  <a:pt x="1381506" y="51933"/>
                  <a:pt x="1350235" y="48459"/>
                </a:cubicBezTo>
                <a:cubicBezTo>
                  <a:pt x="1330216" y="46235"/>
                  <a:pt x="1310381" y="42576"/>
                  <a:pt x="1290415" y="39914"/>
                </a:cubicBezTo>
                <a:lnTo>
                  <a:pt x="1222048" y="31368"/>
                </a:lnTo>
                <a:cubicBezTo>
                  <a:pt x="1190757" y="28074"/>
                  <a:pt x="1159366" y="25805"/>
                  <a:pt x="1128044" y="22822"/>
                </a:cubicBezTo>
                <a:lnTo>
                  <a:pt x="1042586" y="14276"/>
                </a:lnTo>
                <a:cubicBezTo>
                  <a:pt x="944502" y="-10243"/>
                  <a:pt x="1005680" y="1628"/>
                  <a:pt x="803304" y="14276"/>
                </a:cubicBezTo>
                <a:cubicBezTo>
                  <a:pt x="769082" y="16415"/>
                  <a:pt x="718858" y="25502"/>
                  <a:pt x="683663" y="31368"/>
                </a:cubicBezTo>
                <a:cubicBezTo>
                  <a:pt x="675117" y="34217"/>
                  <a:pt x="666083" y="35886"/>
                  <a:pt x="658026" y="39914"/>
                </a:cubicBezTo>
                <a:cubicBezTo>
                  <a:pt x="648839" y="44507"/>
                  <a:pt x="642005" y="53399"/>
                  <a:pt x="632388" y="57005"/>
                </a:cubicBezTo>
                <a:cubicBezTo>
                  <a:pt x="618788" y="62105"/>
                  <a:pt x="603672" y="61729"/>
                  <a:pt x="589659" y="65551"/>
                </a:cubicBezTo>
                <a:cubicBezTo>
                  <a:pt x="538030" y="79632"/>
                  <a:pt x="548023" y="76218"/>
                  <a:pt x="512747" y="99734"/>
                </a:cubicBezTo>
                <a:cubicBezTo>
                  <a:pt x="494076" y="127742"/>
                  <a:pt x="495656" y="115101"/>
                  <a:pt x="495656" y="133917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2375731" y="3349951"/>
            <a:ext cx="2290391" cy="399375"/>
          </a:xfrm>
          <a:custGeom>
            <a:avLst/>
            <a:gdLst>
              <a:gd name="connsiteX0" fmla="*/ 367469 w 2290391"/>
              <a:gd name="connsiteY0" fmla="*/ 17092 h 399375"/>
              <a:gd name="connsiteX1" fmla="*/ 196553 w 2290391"/>
              <a:gd name="connsiteY1" fmla="*/ 0 h 399375"/>
              <a:gd name="connsiteX2" fmla="*/ 85458 w 2290391"/>
              <a:gd name="connsiteY2" fmla="*/ 8546 h 399375"/>
              <a:gd name="connsiteX3" fmla="*/ 34183 w 2290391"/>
              <a:gd name="connsiteY3" fmla="*/ 34184 h 399375"/>
              <a:gd name="connsiteX4" fmla="*/ 17091 w 2290391"/>
              <a:gd name="connsiteY4" fmla="*/ 59821 h 399375"/>
              <a:gd name="connsiteX5" fmla="*/ 8546 w 2290391"/>
              <a:gd name="connsiteY5" fmla="*/ 94004 h 399375"/>
              <a:gd name="connsiteX6" fmla="*/ 0 w 2290391"/>
              <a:gd name="connsiteY6" fmla="*/ 119642 h 399375"/>
              <a:gd name="connsiteX7" fmla="*/ 8546 w 2290391"/>
              <a:gd name="connsiteY7" fmla="*/ 205099 h 399375"/>
              <a:gd name="connsiteX8" fmla="*/ 25637 w 2290391"/>
              <a:gd name="connsiteY8" fmla="*/ 230737 h 399375"/>
              <a:gd name="connsiteX9" fmla="*/ 119641 w 2290391"/>
              <a:gd name="connsiteY9" fmla="*/ 256374 h 399375"/>
              <a:gd name="connsiteX10" fmla="*/ 230736 w 2290391"/>
              <a:gd name="connsiteY10" fmla="*/ 273466 h 399375"/>
              <a:gd name="connsiteX11" fmla="*/ 282011 w 2290391"/>
              <a:gd name="connsiteY11" fmla="*/ 282012 h 399375"/>
              <a:gd name="connsiteX12" fmla="*/ 418744 w 2290391"/>
              <a:gd name="connsiteY12" fmla="*/ 299103 h 399375"/>
              <a:gd name="connsiteX13" fmla="*/ 444381 w 2290391"/>
              <a:gd name="connsiteY13" fmla="*/ 307649 h 399375"/>
              <a:gd name="connsiteX14" fmla="*/ 581114 w 2290391"/>
              <a:gd name="connsiteY14" fmla="*/ 324741 h 399375"/>
              <a:gd name="connsiteX15" fmla="*/ 615297 w 2290391"/>
              <a:gd name="connsiteY15" fmla="*/ 333286 h 399375"/>
              <a:gd name="connsiteX16" fmla="*/ 777667 w 2290391"/>
              <a:gd name="connsiteY16" fmla="*/ 358924 h 399375"/>
              <a:gd name="connsiteX17" fmla="*/ 880217 w 2290391"/>
              <a:gd name="connsiteY17" fmla="*/ 376015 h 399375"/>
              <a:gd name="connsiteX18" fmla="*/ 1068224 w 2290391"/>
              <a:gd name="connsiteY18" fmla="*/ 384561 h 399375"/>
              <a:gd name="connsiteX19" fmla="*/ 1683521 w 2290391"/>
              <a:gd name="connsiteY19" fmla="*/ 384561 h 399375"/>
              <a:gd name="connsiteX20" fmla="*/ 1828800 w 2290391"/>
              <a:gd name="connsiteY20" fmla="*/ 376015 h 399375"/>
              <a:gd name="connsiteX21" fmla="*/ 2102265 w 2290391"/>
              <a:gd name="connsiteY21" fmla="*/ 350378 h 399375"/>
              <a:gd name="connsiteX22" fmla="*/ 2153540 w 2290391"/>
              <a:gd name="connsiteY22" fmla="*/ 341832 h 399375"/>
              <a:gd name="connsiteX23" fmla="*/ 2204815 w 2290391"/>
              <a:gd name="connsiteY23" fmla="*/ 324741 h 399375"/>
              <a:gd name="connsiteX24" fmla="*/ 2256090 w 2290391"/>
              <a:gd name="connsiteY24" fmla="*/ 290557 h 399375"/>
              <a:gd name="connsiteX25" fmla="*/ 2290273 w 2290391"/>
              <a:gd name="connsiteY25" fmla="*/ 239283 h 399375"/>
              <a:gd name="connsiteX26" fmla="*/ 2281727 w 2290391"/>
              <a:gd name="connsiteY26" fmla="*/ 153825 h 399375"/>
              <a:gd name="connsiteX27" fmla="*/ 2273181 w 2290391"/>
              <a:gd name="connsiteY27" fmla="*/ 128187 h 399375"/>
              <a:gd name="connsiteX28" fmla="*/ 2196269 w 2290391"/>
              <a:gd name="connsiteY28" fmla="*/ 94004 h 399375"/>
              <a:gd name="connsiteX29" fmla="*/ 2162086 w 2290391"/>
              <a:gd name="connsiteY29" fmla="*/ 85458 h 399375"/>
              <a:gd name="connsiteX30" fmla="*/ 2119357 w 2290391"/>
              <a:gd name="connsiteY30" fmla="*/ 76913 h 399375"/>
              <a:gd name="connsiteX31" fmla="*/ 2093719 w 2290391"/>
              <a:gd name="connsiteY31" fmla="*/ 68367 h 399375"/>
              <a:gd name="connsiteX32" fmla="*/ 1948441 w 2290391"/>
              <a:gd name="connsiteY32" fmla="*/ 51275 h 399375"/>
              <a:gd name="connsiteX33" fmla="*/ 1837346 w 2290391"/>
              <a:gd name="connsiteY33" fmla="*/ 34184 h 399375"/>
              <a:gd name="connsiteX34" fmla="*/ 1683521 w 2290391"/>
              <a:gd name="connsiteY34" fmla="*/ 17092 h 399375"/>
              <a:gd name="connsiteX35" fmla="*/ 367469 w 2290391"/>
              <a:gd name="connsiteY35" fmla="*/ 17092 h 39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290391" h="399375">
                <a:moveTo>
                  <a:pt x="367469" y="17092"/>
                </a:moveTo>
                <a:cubicBezTo>
                  <a:pt x="119641" y="14243"/>
                  <a:pt x="238366" y="0"/>
                  <a:pt x="196553" y="0"/>
                </a:cubicBezTo>
                <a:cubicBezTo>
                  <a:pt x="159412" y="0"/>
                  <a:pt x="122490" y="5697"/>
                  <a:pt x="85458" y="8546"/>
                </a:cubicBezTo>
                <a:cubicBezTo>
                  <a:pt x="64605" y="15497"/>
                  <a:pt x="50750" y="17617"/>
                  <a:pt x="34183" y="34184"/>
                </a:cubicBezTo>
                <a:cubicBezTo>
                  <a:pt x="26920" y="41447"/>
                  <a:pt x="22788" y="51275"/>
                  <a:pt x="17091" y="59821"/>
                </a:cubicBezTo>
                <a:cubicBezTo>
                  <a:pt x="14243" y="71215"/>
                  <a:pt x="11772" y="82711"/>
                  <a:pt x="8546" y="94004"/>
                </a:cubicBezTo>
                <a:cubicBezTo>
                  <a:pt x="6071" y="102666"/>
                  <a:pt x="0" y="110634"/>
                  <a:pt x="0" y="119642"/>
                </a:cubicBezTo>
                <a:cubicBezTo>
                  <a:pt x="0" y="148270"/>
                  <a:pt x="2109" y="177204"/>
                  <a:pt x="8546" y="205099"/>
                </a:cubicBezTo>
                <a:cubicBezTo>
                  <a:pt x="10855" y="215107"/>
                  <a:pt x="16927" y="225293"/>
                  <a:pt x="25637" y="230737"/>
                </a:cubicBezTo>
                <a:cubicBezTo>
                  <a:pt x="47713" y="244535"/>
                  <a:pt x="93896" y="250653"/>
                  <a:pt x="119641" y="256374"/>
                </a:cubicBezTo>
                <a:cubicBezTo>
                  <a:pt x="207435" y="275884"/>
                  <a:pt x="79368" y="253283"/>
                  <a:pt x="230736" y="273466"/>
                </a:cubicBezTo>
                <a:cubicBezTo>
                  <a:pt x="247911" y="275756"/>
                  <a:pt x="264842" y="279671"/>
                  <a:pt x="282011" y="282012"/>
                </a:cubicBezTo>
                <a:cubicBezTo>
                  <a:pt x="327522" y="288218"/>
                  <a:pt x="418744" y="299103"/>
                  <a:pt x="418744" y="299103"/>
                </a:cubicBezTo>
                <a:cubicBezTo>
                  <a:pt x="427290" y="301952"/>
                  <a:pt x="435548" y="305882"/>
                  <a:pt x="444381" y="307649"/>
                </a:cubicBezTo>
                <a:cubicBezTo>
                  <a:pt x="474864" y="313746"/>
                  <a:pt x="554454" y="321779"/>
                  <a:pt x="581114" y="324741"/>
                </a:cubicBezTo>
                <a:cubicBezTo>
                  <a:pt x="592508" y="327589"/>
                  <a:pt x="603741" y="331185"/>
                  <a:pt x="615297" y="333286"/>
                </a:cubicBezTo>
                <a:cubicBezTo>
                  <a:pt x="676236" y="344365"/>
                  <a:pt x="712348" y="342594"/>
                  <a:pt x="777667" y="358924"/>
                </a:cubicBezTo>
                <a:cubicBezTo>
                  <a:pt x="821113" y="369786"/>
                  <a:pt x="825651" y="372377"/>
                  <a:pt x="880217" y="376015"/>
                </a:cubicBezTo>
                <a:cubicBezTo>
                  <a:pt x="942812" y="380188"/>
                  <a:pt x="1005555" y="381712"/>
                  <a:pt x="1068224" y="384561"/>
                </a:cubicBezTo>
                <a:cubicBezTo>
                  <a:pt x="1322806" y="410020"/>
                  <a:pt x="1166001" y="397663"/>
                  <a:pt x="1683521" y="384561"/>
                </a:cubicBezTo>
                <a:cubicBezTo>
                  <a:pt x="1732016" y="383333"/>
                  <a:pt x="1780391" y="379138"/>
                  <a:pt x="1828800" y="376015"/>
                </a:cubicBezTo>
                <a:cubicBezTo>
                  <a:pt x="1920168" y="370121"/>
                  <a:pt x="2011574" y="363334"/>
                  <a:pt x="2102265" y="350378"/>
                </a:cubicBezTo>
                <a:cubicBezTo>
                  <a:pt x="2119418" y="347927"/>
                  <a:pt x="2136448" y="344681"/>
                  <a:pt x="2153540" y="341832"/>
                </a:cubicBezTo>
                <a:cubicBezTo>
                  <a:pt x="2170632" y="336135"/>
                  <a:pt x="2189825" y="334735"/>
                  <a:pt x="2204815" y="324741"/>
                </a:cubicBezTo>
                <a:lnTo>
                  <a:pt x="2256090" y="290557"/>
                </a:lnTo>
                <a:cubicBezTo>
                  <a:pt x="2267484" y="273466"/>
                  <a:pt x="2292317" y="259722"/>
                  <a:pt x="2290273" y="239283"/>
                </a:cubicBezTo>
                <a:cubicBezTo>
                  <a:pt x="2287424" y="210797"/>
                  <a:pt x="2286080" y="182120"/>
                  <a:pt x="2281727" y="153825"/>
                </a:cubicBezTo>
                <a:cubicBezTo>
                  <a:pt x="2280357" y="144921"/>
                  <a:pt x="2278808" y="135221"/>
                  <a:pt x="2273181" y="128187"/>
                </a:cubicBezTo>
                <a:cubicBezTo>
                  <a:pt x="2259152" y="110651"/>
                  <a:pt x="2210629" y="97594"/>
                  <a:pt x="2196269" y="94004"/>
                </a:cubicBezTo>
                <a:cubicBezTo>
                  <a:pt x="2184875" y="91155"/>
                  <a:pt x="2173551" y="88006"/>
                  <a:pt x="2162086" y="85458"/>
                </a:cubicBezTo>
                <a:cubicBezTo>
                  <a:pt x="2147907" y="82307"/>
                  <a:pt x="2133448" y="80436"/>
                  <a:pt x="2119357" y="76913"/>
                </a:cubicBezTo>
                <a:cubicBezTo>
                  <a:pt x="2110618" y="74728"/>
                  <a:pt x="2102582" y="69978"/>
                  <a:pt x="2093719" y="68367"/>
                </a:cubicBezTo>
                <a:cubicBezTo>
                  <a:pt x="2072012" y="64420"/>
                  <a:pt x="1967023" y="53598"/>
                  <a:pt x="1948441" y="51275"/>
                </a:cubicBezTo>
                <a:cubicBezTo>
                  <a:pt x="1838192" y="37494"/>
                  <a:pt x="1937113" y="48436"/>
                  <a:pt x="1837346" y="34184"/>
                </a:cubicBezTo>
                <a:cubicBezTo>
                  <a:pt x="1801265" y="29030"/>
                  <a:pt x="1716176" y="19269"/>
                  <a:pt x="1683521" y="17092"/>
                </a:cubicBezTo>
                <a:cubicBezTo>
                  <a:pt x="1273675" y="-10232"/>
                  <a:pt x="615297" y="19941"/>
                  <a:pt x="367469" y="17092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2452643" y="4999290"/>
            <a:ext cx="1341803" cy="327078"/>
          </a:xfrm>
          <a:custGeom>
            <a:avLst/>
            <a:gdLst>
              <a:gd name="connsiteX0" fmla="*/ 239282 w 1341803"/>
              <a:gd name="connsiteY0" fmla="*/ 0 h 327078"/>
              <a:gd name="connsiteX1" fmla="*/ 76912 w 1341803"/>
              <a:gd name="connsiteY1" fmla="*/ 8546 h 327078"/>
              <a:gd name="connsiteX2" fmla="*/ 25637 w 1341803"/>
              <a:gd name="connsiteY2" fmla="*/ 25637 h 327078"/>
              <a:gd name="connsiteX3" fmla="*/ 8546 w 1341803"/>
              <a:gd name="connsiteY3" fmla="*/ 76912 h 327078"/>
              <a:gd name="connsiteX4" fmla="*/ 0 w 1341803"/>
              <a:gd name="connsiteY4" fmla="*/ 102549 h 327078"/>
              <a:gd name="connsiteX5" fmla="*/ 8546 w 1341803"/>
              <a:gd name="connsiteY5" fmla="*/ 188007 h 327078"/>
              <a:gd name="connsiteX6" fmla="*/ 17092 w 1341803"/>
              <a:gd name="connsiteY6" fmla="*/ 213645 h 327078"/>
              <a:gd name="connsiteX7" fmla="*/ 119641 w 1341803"/>
              <a:gd name="connsiteY7" fmla="*/ 264919 h 327078"/>
              <a:gd name="connsiteX8" fmla="*/ 145278 w 1341803"/>
              <a:gd name="connsiteY8" fmla="*/ 273465 h 327078"/>
              <a:gd name="connsiteX9" fmla="*/ 222191 w 1341803"/>
              <a:gd name="connsiteY9" fmla="*/ 282011 h 327078"/>
              <a:gd name="connsiteX10" fmla="*/ 1025495 w 1341803"/>
              <a:gd name="connsiteY10" fmla="*/ 299103 h 327078"/>
              <a:gd name="connsiteX11" fmla="*/ 1307507 w 1341803"/>
              <a:gd name="connsiteY11" fmla="*/ 290557 h 327078"/>
              <a:gd name="connsiteX12" fmla="*/ 1333144 w 1341803"/>
              <a:gd name="connsiteY12" fmla="*/ 273465 h 327078"/>
              <a:gd name="connsiteX13" fmla="*/ 1341690 w 1341803"/>
              <a:gd name="connsiteY13" fmla="*/ 247828 h 327078"/>
              <a:gd name="connsiteX14" fmla="*/ 1333144 w 1341803"/>
              <a:gd name="connsiteY14" fmla="*/ 128187 h 327078"/>
              <a:gd name="connsiteX15" fmla="*/ 1307507 w 1341803"/>
              <a:gd name="connsiteY15" fmla="*/ 119641 h 327078"/>
              <a:gd name="connsiteX16" fmla="*/ 1204957 w 1341803"/>
              <a:gd name="connsiteY16" fmla="*/ 76912 h 327078"/>
              <a:gd name="connsiteX17" fmla="*/ 1119499 w 1341803"/>
              <a:gd name="connsiteY17" fmla="*/ 59820 h 327078"/>
              <a:gd name="connsiteX18" fmla="*/ 1085316 w 1341803"/>
              <a:gd name="connsiteY18" fmla="*/ 51274 h 327078"/>
              <a:gd name="connsiteX19" fmla="*/ 828942 w 1341803"/>
              <a:gd name="connsiteY19" fmla="*/ 34183 h 327078"/>
              <a:gd name="connsiteX20" fmla="*/ 726393 w 1341803"/>
              <a:gd name="connsiteY20" fmla="*/ 25637 h 327078"/>
              <a:gd name="connsiteX21" fmla="*/ 692209 w 1341803"/>
              <a:gd name="connsiteY21" fmla="*/ 17091 h 327078"/>
              <a:gd name="connsiteX22" fmla="*/ 418744 w 1341803"/>
              <a:gd name="connsiteY22" fmla="*/ 8546 h 32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41803" h="327078">
                <a:moveTo>
                  <a:pt x="239282" y="0"/>
                </a:moveTo>
                <a:cubicBezTo>
                  <a:pt x="185159" y="2849"/>
                  <a:pt x="130724" y="2089"/>
                  <a:pt x="76912" y="8546"/>
                </a:cubicBezTo>
                <a:cubicBezTo>
                  <a:pt x="59024" y="10693"/>
                  <a:pt x="25637" y="25637"/>
                  <a:pt x="25637" y="25637"/>
                </a:cubicBezTo>
                <a:lnTo>
                  <a:pt x="8546" y="76912"/>
                </a:lnTo>
                <a:lnTo>
                  <a:pt x="0" y="102549"/>
                </a:lnTo>
                <a:cubicBezTo>
                  <a:pt x="2849" y="131035"/>
                  <a:pt x="4193" y="159712"/>
                  <a:pt x="8546" y="188007"/>
                </a:cubicBezTo>
                <a:cubicBezTo>
                  <a:pt x="9916" y="196911"/>
                  <a:pt x="10722" y="207275"/>
                  <a:pt x="17092" y="213645"/>
                </a:cubicBezTo>
                <a:cubicBezTo>
                  <a:pt x="50225" y="246779"/>
                  <a:pt x="77937" y="251018"/>
                  <a:pt x="119641" y="264919"/>
                </a:cubicBezTo>
                <a:cubicBezTo>
                  <a:pt x="128187" y="267768"/>
                  <a:pt x="136325" y="272470"/>
                  <a:pt x="145278" y="273465"/>
                </a:cubicBezTo>
                <a:lnTo>
                  <a:pt x="222191" y="282011"/>
                </a:lnTo>
                <a:cubicBezTo>
                  <a:pt x="492861" y="372238"/>
                  <a:pt x="264755" y="299103"/>
                  <a:pt x="1025495" y="299103"/>
                </a:cubicBezTo>
                <a:cubicBezTo>
                  <a:pt x="1119542" y="299103"/>
                  <a:pt x="1213503" y="293406"/>
                  <a:pt x="1307507" y="290557"/>
                </a:cubicBezTo>
                <a:cubicBezTo>
                  <a:pt x="1316053" y="284860"/>
                  <a:pt x="1326728" y="281485"/>
                  <a:pt x="1333144" y="273465"/>
                </a:cubicBezTo>
                <a:cubicBezTo>
                  <a:pt x="1338771" y="266431"/>
                  <a:pt x="1341690" y="256836"/>
                  <a:pt x="1341690" y="247828"/>
                </a:cubicBezTo>
                <a:cubicBezTo>
                  <a:pt x="1341690" y="207846"/>
                  <a:pt x="1343446" y="166819"/>
                  <a:pt x="1333144" y="128187"/>
                </a:cubicBezTo>
                <a:cubicBezTo>
                  <a:pt x="1330823" y="119483"/>
                  <a:pt x="1315381" y="124016"/>
                  <a:pt x="1307507" y="119641"/>
                </a:cubicBezTo>
                <a:cubicBezTo>
                  <a:pt x="1223047" y="72718"/>
                  <a:pt x="1292325" y="91474"/>
                  <a:pt x="1204957" y="76912"/>
                </a:cubicBezTo>
                <a:cubicBezTo>
                  <a:pt x="1152307" y="59361"/>
                  <a:pt x="1205913" y="75532"/>
                  <a:pt x="1119499" y="59820"/>
                </a:cubicBezTo>
                <a:cubicBezTo>
                  <a:pt x="1107943" y="57719"/>
                  <a:pt x="1096958" y="52826"/>
                  <a:pt x="1085316" y="51274"/>
                </a:cubicBezTo>
                <a:cubicBezTo>
                  <a:pt x="1009148" y="41119"/>
                  <a:pt x="899032" y="38705"/>
                  <a:pt x="828942" y="34183"/>
                </a:cubicBezTo>
                <a:cubicBezTo>
                  <a:pt x="794712" y="31975"/>
                  <a:pt x="760576" y="28486"/>
                  <a:pt x="726393" y="25637"/>
                </a:cubicBezTo>
                <a:cubicBezTo>
                  <a:pt x="714998" y="22788"/>
                  <a:pt x="703818" y="18877"/>
                  <a:pt x="692209" y="17091"/>
                </a:cubicBezTo>
                <a:cubicBezTo>
                  <a:pt x="589638" y="1311"/>
                  <a:pt x="540872" y="8546"/>
                  <a:pt x="418744" y="8546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  <p:bldP spid="5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6242" y="404664"/>
            <a:ext cx="7416824" cy="93610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main characters are </a:t>
            </a:r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C:\Users\Admin\Desktop\Activities Alice\Алиса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35250" r="5875"/>
          <a:stretch/>
        </p:blipFill>
        <p:spPr bwMode="auto">
          <a:xfrm>
            <a:off x="246471" y="1621045"/>
            <a:ext cx="3584139" cy="3950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Admin\Desktop\Activities Alice\Шляпник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25870" r="3905"/>
          <a:stretch/>
        </p:blipFill>
        <p:spPr bwMode="auto">
          <a:xfrm>
            <a:off x="4222202" y="1907757"/>
            <a:ext cx="3724904" cy="3980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Users\Admin\Desktop\Activities Alice\Мартовский Заяц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t="6088" r="-2466" b="17806"/>
          <a:stretch/>
        </p:blipFill>
        <p:spPr bwMode="auto">
          <a:xfrm>
            <a:off x="8278608" y="1628800"/>
            <a:ext cx="3666838" cy="382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886413" y="5627221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Alice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89893" y="6017598"/>
            <a:ext cx="2736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</a:t>
            </a:r>
            <a:r>
              <a:rPr lang="en-US" sz="3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Hatter</a:t>
            </a:r>
            <a:endParaRPr lang="ru-RU" sz="36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21497" y="5592777"/>
            <a:ext cx="3406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March Hare</a:t>
            </a:r>
            <a:endParaRPr lang="ru-RU" sz="36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266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12" y="5490304"/>
            <a:ext cx="5256584" cy="656947"/>
          </a:xfrm>
        </p:spPr>
        <p:txBody>
          <a:bodyPr>
            <a:normAutofit/>
          </a:bodyPr>
          <a:lstStyle/>
          <a:p>
            <a:pPr lvl="0" algn="ctr"/>
            <a:r>
              <a:rPr lang="en-US" sz="36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Cheshire </a:t>
            </a:r>
            <a:r>
              <a:rPr lang="en-US" sz="36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Cat</a:t>
            </a:r>
            <a:endParaRPr lang="ru-RU" sz="36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C:\Users\Admin\Desktop\Activities Alice\Чеширский Кот2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7667"/>
          <a:stretch/>
        </p:blipFill>
        <p:spPr bwMode="auto">
          <a:xfrm>
            <a:off x="549796" y="1102719"/>
            <a:ext cx="582930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Admin\Desktop\Activities Alice\Герцогиня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1"/>
          <a:stretch/>
        </p:blipFill>
        <p:spPr bwMode="auto">
          <a:xfrm>
            <a:off x="6882063" y="620688"/>
            <a:ext cx="4694276" cy="5027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7832580" y="5825237"/>
            <a:ext cx="265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Duchess</a:t>
            </a:r>
            <a:endParaRPr lang="ru-RU" sz="3600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92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116632"/>
            <a:ext cx="10157354" cy="1397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Georgia" panose="02040502050405020303" pitchFamily="18" charset="0"/>
              </a:rPr>
              <a:t>Look at the screen and make the right </a:t>
            </a:r>
            <a:r>
              <a:rPr lang="en-US" sz="3600" b="1" dirty="0" smtClean="0">
                <a:latin typeface="Georgia" panose="02040502050405020303" pitchFamily="18" charset="0"/>
              </a:rPr>
              <a:t>choice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796" y="1700808"/>
            <a:ext cx="5328592" cy="4824536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White Rabbit was looking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for </a:t>
            </a:r>
            <a:endParaRPr lang="ru-RU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AutoNum type="arabicParenR"/>
            </a:pPr>
            <a:endParaRPr lang="ru-RU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883845" lvl="1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Alice</a:t>
            </a:r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883845" lvl="1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Mary Ann</a:t>
            </a:r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883845" lvl="1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The fan and the gloves.</a:t>
            </a:r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2)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When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Alice came to the White Rabbit’s house, she saw </a:t>
            </a:r>
            <a:endParaRPr lang="ru-RU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883845" lvl="1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 little bottle</a:t>
            </a:r>
            <a:endParaRPr lang="ru-RU" b="1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883845" lvl="1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little cake</a:t>
            </a:r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883845" lvl="1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Mary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Ann.</a:t>
            </a:r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     </a:t>
            </a:r>
            <a:endParaRPr lang="ru-RU" sz="2100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53647" y="1772816"/>
            <a:ext cx="5760640" cy="413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3)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The White Rabbit and Pat began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to</a:t>
            </a:r>
            <a:endParaRPr lang="ru-RU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1066693" lvl="1" indent="-457200" algn="just">
              <a:buFont typeface="+mj-lt"/>
              <a:buAutoNum type="alphaLcParenR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pull Alice by her arm</a:t>
            </a:r>
            <a:endParaRPr lang="ru-RU" sz="2000" b="1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1066693" lvl="1" indent="-457200" algn="just">
              <a:buFont typeface="+mj-lt"/>
              <a:buAutoNum type="alphaLcParenR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throw </a:t>
            </a:r>
            <a:r>
              <a:rPr lang="en-US" sz="20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stones through the window</a:t>
            </a:r>
            <a:endParaRPr lang="ru-RU" sz="2000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1066693" lvl="1" indent="-457200" algn="just">
              <a:buFont typeface="+mj-lt"/>
              <a:buAutoNum type="alphaLcParenR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run </a:t>
            </a:r>
            <a:r>
              <a:rPr lang="en-US" sz="20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around the house.</a:t>
            </a:r>
            <a:endParaRPr lang="ru-RU" sz="2000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4</a:t>
            </a:r>
            <a:r>
              <a:rPr lang="ru-RU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)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Pat was the White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Rabbit’s</a:t>
            </a:r>
          </a:p>
          <a:p>
            <a:pPr algn="just"/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1066693" lvl="1" indent="-457200" algn="just">
              <a:buFont typeface="+mj-lt"/>
              <a:buAutoNum type="alphaLcParenR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friend</a:t>
            </a:r>
            <a:endParaRPr lang="ru-RU" sz="2000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1066693" lvl="1" indent="-457200" algn="just">
              <a:buFont typeface="+mj-lt"/>
              <a:buAutoNum type="alphaLcParenR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servant-girl</a:t>
            </a:r>
            <a:endParaRPr lang="ru-RU" sz="2000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1066693" lvl="1" indent="-457200" algn="just">
              <a:buFont typeface="+mj-lt"/>
              <a:buAutoNum type="alphaLcParenR"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gardener</a:t>
            </a:r>
            <a:r>
              <a:rPr lang="en-US" sz="20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sz="2000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>
              <a:lnSpc>
                <a:spcPct val="95000"/>
              </a:lnSpc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8</a:t>
            </a:fld>
            <a:endParaRPr lang="ru-RU" noProof="0" dirty="0"/>
          </a:p>
        </p:txBody>
      </p:sp>
      <p:sp>
        <p:nvSpPr>
          <p:cNvPr id="7" name="Полилиния 6"/>
          <p:cNvSpPr/>
          <p:nvPr/>
        </p:nvSpPr>
        <p:spPr>
          <a:xfrm>
            <a:off x="842481" y="4685016"/>
            <a:ext cx="2578813" cy="431514"/>
          </a:xfrm>
          <a:custGeom>
            <a:avLst/>
            <a:gdLst>
              <a:gd name="connsiteX0" fmla="*/ 791110 w 2578813"/>
              <a:gd name="connsiteY0" fmla="*/ 133564 h 431514"/>
              <a:gd name="connsiteX1" fmla="*/ 636998 w 2578813"/>
              <a:gd name="connsiteY1" fmla="*/ 123290 h 431514"/>
              <a:gd name="connsiteX2" fmla="*/ 92467 w 2578813"/>
              <a:gd name="connsiteY2" fmla="*/ 143838 h 431514"/>
              <a:gd name="connsiteX3" fmla="*/ 10274 w 2578813"/>
              <a:gd name="connsiteY3" fmla="*/ 184935 h 431514"/>
              <a:gd name="connsiteX4" fmla="*/ 0 w 2578813"/>
              <a:gd name="connsiteY4" fmla="*/ 215757 h 431514"/>
              <a:gd name="connsiteX5" fmla="*/ 10274 w 2578813"/>
              <a:gd name="connsiteY5" fmla="*/ 287676 h 431514"/>
              <a:gd name="connsiteX6" fmla="*/ 41097 w 2578813"/>
              <a:gd name="connsiteY6" fmla="*/ 308224 h 431514"/>
              <a:gd name="connsiteX7" fmla="*/ 92467 w 2578813"/>
              <a:gd name="connsiteY7" fmla="*/ 339047 h 431514"/>
              <a:gd name="connsiteX8" fmla="*/ 123290 w 2578813"/>
              <a:gd name="connsiteY8" fmla="*/ 359595 h 431514"/>
              <a:gd name="connsiteX9" fmla="*/ 184935 w 2578813"/>
              <a:gd name="connsiteY9" fmla="*/ 380144 h 431514"/>
              <a:gd name="connsiteX10" fmla="*/ 287676 w 2578813"/>
              <a:gd name="connsiteY10" fmla="*/ 400692 h 431514"/>
              <a:gd name="connsiteX11" fmla="*/ 369870 w 2578813"/>
              <a:gd name="connsiteY11" fmla="*/ 410966 h 431514"/>
              <a:gd name="connsiteX12" fmla="*/ 1202076 w 2578813"/>
              <a:gd name="connsiteY12" fmla="*/ 431514 h 431514"/>
              <a:gd name="connsiteX13" fmla="*/ 1623317 w 2578813"/>
              <a:gd name="connsiteY13" fmla="*/ 421240 h 431514"/>
              <a:gd name="connsiteX14" fmla="*/ 1695236 w 2578813"/>
              <a:gd name="connsiteY14" fmla="*/ 410966 h 431514"/>
              <a:gd name="connsiteX15" fmla="*/ 2517168 w 2578813"/>
              <a:gd name="connsiteY15" fmla="*/ 400692 h 431514"/>
              <a:gd name="connsiteX16" fmla="*/ 2568539 w 2578813"/>
              <a:gd name="connsiteY16" fmla="*/ 359595 h 431514"/>
              <a:gd name="connsiteX17" fmla="*/ 2578813 w 2578813"/>
              <a:gd name="connsiteY17" fmla="*/ 318499 h 431514"/>
              <a:gd name="connsiteX18" fmla="*/ 2568539 w 2578813"/>
              <a:gd name="connsiteY18" fmla="*/ 205483 h 431514"/>
              <a:gd name="connsiteX19" fmla="*/ 2476072 w 2578813"/>
              <a:gd name="connsiteY19" fmla="*/ 143838 h 431514"/>
              <a:gd name="connsiteX20" fmla="*/ 2404153 w 2578813"/>
              <a:gd name="connsiteY20" fmla="*/ 123290 h 431514"/>
              <a:gd name="connsiteX21" fmla="*/ 2321959 w 2578813"/>
              <a:gd name="connsiteY21" fmla="*/ 113015 h 431514"/>
              <a:gd name="connsiteX22" fmla="*/ 2291137 w 2578813"/>
              <a:gd name="connsiteY22" fmla="*/ 102741 h 431514"/>
              <a:gd name="connsiteX23" fmla="*/ 2188395 w 2578813"/>
              <a:gd name="connsiteY23" fmla="*/ 82193 h 431514"/>
              <a:gd name="connsiteX24" fmla="*/ 2106202 w 2578813"/>
              <a:gd name="connsiteY24" fmla="*/ 61645 h 431514"/>
              <a:gd name="connsiteX25" fmla="*/ 1982912 w 2578813"/>
              <a:gd name="connsiteY25" fmla="*/ 41096 h 431514"/>
              <a:gd name="connsiteX26" fmla="*/ 1818526 w 2578813"/>
              <a:gd name="connsiteY26" fmla="*/ 20548 h 431514"/>
              <a:gd name="connsiteX27" fmla="*/ 1684962 w 2578813"/>
              <a:gd name="connsiteY27" fmla="*/ 0 h 431514"/>
              <a:gd name="connsiteX28" fmla="*/ 1191802 w 2578813"/>
              <a:gd name="connsiteY28" fmla="*/ 10274 h 431514"/>
              <a:gd name="connsiteX29" fmla="*/ 1078786 w 2578813"/>
              <a:gd name="connsiteY29" fmla="*/ 30822 h 431514"/>
              <a:gd name="connsiteX30" fmla="*/ 976045 w 2578813"/>
              <a:gd name="connsiteY30" fmla="*/ 51371 h 431514"/>
              <a:gd name="connsiteX31" fmla="*/ 945222 w 2578813"/>
              <a:gd name="connsiteY31" fmla="*/ 61645 h 431514"/>
              <a:gd name="connsiteX32" fmla="*/ 904126 w 2578813"/>
              <a:gd name="connsiteY32" fmla="*/ 71919 h 431514"/>
              <a:gd name="connsiteX33" fmla="*/ 873303 w 2578813"/>
              <a:gd name="connsiteY33" fmla="*/ 82193 h 431514"/>
              <a:gd name="connsiteX34" fmla="*/ 832207 w 2578813"/>
              <a:gd name="connsiteY34" fmla="*/ 82193 h 43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78813" h="431514">
                <a:moveTo>
                  <a:pt x="791110" y="133564"/>
                </a:moveTo>
                <a:cubicBezTo>
                  <a:pt x="739739" y="130139"/>
                  <a:pt x="688483" y="123290"/>
                  <a:pt x="636998" y="123290"/>
                </a:cubicBezTo>
                <a:cubicBezTo>
                  <a:pt x="290587" y="123290"/>
                  <a:pt x="316454" y="123476"/>
                  <a:pt x="92467" y="143838"/>
                </a:cubicBezTo>
                <a:cubicBezTo>
                  <a:pt x="21632" y="167449"/>
                  <a:pt x="46137" y="149070"/>
                  <a:pt x="10274" y="184935"/>
                </a:cubicBezTo>
                <a:cubicBezTo>
                  <a:pt x="6849" y="195209"/>
                  <a:pt x="0" y="204927"/>
                  <a:pt x="0" y="215757"/>
                </a:cubicBezTo>
                <a:cubicBezTo>
                  <a:pt x="0" y="239973"/>
                  <a:pt x="439" y="265547"/>
                  <a:pt x="10274" y="287676"/>
                </a:cubicBezTo>
                <a:cubicBezTo>
                  <a:pt x="15289" y="298960"/>
                  <a:pt x="31455" y="300510"/>
                  <a:pt x="41097" y="308224"/>
                </a:cubicBezTo>
                <a:cubicBezTo>
                  <a:pt x="107990" y="361739"/>
                  <a:pt x="9202" y="297415"/>
                  <a:pt x="92467" y="339047"/>
                </a:cubicBezTo>
                <a:cubicBezTo>
                  <a:pt x="103512" y="344569"/>
                  <a:pt x="112006" y="354580"/>
                  <a:pt x="123290" y="359595"/>
                </a:cubicBezTo>
                <a:cubicBezTo>
                  <a:pt x="143083" y="368392"/>
                  <a:pt x="164387" y="373294"/>
                  <a:pt x="184935" y="380144"/>
                </a:cubicBezTo>
                <a:cubicBezTo>
                  <a:pt x="236969" y="397489"/>
                  <a:pt x="208976" y="390199"/>
                  <a:pt x="287676" y="400692"/>
                </a:cubicBezTo>
                <a:cubicBezTo>
                  <a:pt x="315045" y="404341"/>
                  <a:pt x="342329" y="408999"/>
                  <a:pt x="369870" y="410966"/>
                </a:cubicBezTo>
                <a:cubicBezTo>
                  <a:pt x="622772" y="429030"/>
                  <a:pt x="998067" y="428170"/>
                  <a:pt x="1202076" y="431514"/>
                </a:cubicBezTo>
                <a:lnTo>
                  <a:pt x="1623317" y="421240"/>
                </a:lnTo>
                <a:cubicBezTo>
                  <a:pt x="1647512" y="420232"/>
                  <a:pt x="1671026" y="411523"/>
                  <a:pt x="1695236" y="410966"/>
                </a:cubicBezTo>
                <a:cubicBezTo>
                  <a:pt x="1969162" y="404669"/>
                  <a:pt x="2243191" y="404117"/>
                  <a:pt x="2517168" y="400692"/>
                </a:cubicBezTo>
                <a:cubicBezTo>
                  <a:pt x="2528060" y="393431"/>
                  <a:pt x="2561218" y="374237"/>
                  <a:pt x="2568539" y="359595"/>
                </a:cubicBezTo>
                <a:cubicBezTo>
                  <a:pt x="2574854" y="346965"/>
                  <a:pt x="2575388" y="332198"/>
                  <a:pt x="2578813" y="318499"/>
                </a:cubicBezTo>
                <a:cubicBezTo>
                  <a:pt x="2575388" y="280827"/>
                  <a:pt x="2581821" y="240902"/>
                  <a:pt x="2568539" y="205483"/>
                </a:cubicBezTo>
                <a:cubicBezTo>
                  <a:pt x="2548471" y="151968"/>
                  <a:pt x="2516587" y="155414"/>
                  <a:pt x="2476072" y="143838"/>
                </a:cubicBezTo>
                <a:cubicBezTo>
                  <a:pt x="2441872" y="134067"/>
                  <a:pt x="2442693" y="129714"/>
                  <a:pt x="2404153" y="123290"/>
                </a:cubicBezTo>
                <a:cubicBezTo>
                  <a:pt x="2376917" y="118751"/>
                  <a:pt x="2349357" y="116440"/>
                  <a:pt x="2321959" y="113015"/>
                </a:cubicBezTo>
                <a:cubicBezTo>
                  <a:pt x="2311685" y="109590"/>
                  <a:pt x="2301689" y="105176"/>
                  <a:pt x="2291137" y="102741"/>
                </a:cubicBezTo>
                <a:cubicBezTo>
                  <a:pt x="2257106" y="94888"/>
                  <a:pt x="2221528" y="93237"/>
                  <a:pt x="2188395" y="82193"/>
                </a:cubicBezTo>
                <a:cubicBezTo>
                  <a:pt x="2146771" y="68318"/>
                  <a:pt x="2158896" y="70944"/>
                  <a:pt x="2106202" y="61645"/>
                </a:cubicBezTo>
                <a:cubicBezTo>
                  <a:pt x="2065172" y="54404"/>
                  <a:pt x="2024254" y="46264"/>
                  <a:pt x="1982912" y="41096"/>
                </a:cubicBezTo>
                <a:cubicBezTo>
                  <a:pt x="1928117" y="34247"/>
                  <a:pt x="1872675" y="31378"/>
                  <a:pt x="1818526" y="20548"/>
                </a:cubicBezTo>
                <a:cubicBezTo>
                  <a:pt x="1740080" y="4859"/>
                  <a:pt x="1784483" y="12440"/>
                  <a:pt x="1684962" y="0"/>
                </a:cubicBezTo>
                <a:lnTo>
                  <a:pt x="1191802" y="10274"/>
                </a:lnTo>
                <a:cubicBezTo>
                  <a:pt x="1172792" y="10978"/>
                  <a:pt x="1100405" y="26891"/>
                  <a:pt x="1078786" y="30822"/>
                </a:cubicBezTo>
                <a:cubicBezTo>
                  <a:pt x="1023267" y="40916"/>
                  <a:pt x="1023757" y="37738"/>
                  <a:pt x="976045" y="51371"/>
                </a:cubicBezTo>
                <a:cubicBezTo>
                  <a:pt x="965632" y="54346"/>
                  <a:pt x="955635" y="58670"/>
                  <a:pt x="945222" y="61645"/>
                </a:cubicBezTo>
                <a:cubicBezTo>
                  <a:pt x="931645" y="65524"/>
                  <a:pt x="917703" y="68040"/>
                  <a:pt x="904126" y="71919"/>
                </a:cubicBezTo>
                <a:cubicBezTo>
                  <a:pt x="893713" y="74894"/>
                  <a:pt x="884024" y="80661"/>
                  <a:pt x="873303" y="82193"/>
                </a:cubicBezTo>
                <a:cubicBezTo>
                  <a:pt x="859742" y="84130"/>
                  <a:pt x="845906" y="82193"/>
                  <a:pt x="832207" y="8219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6725895" y="5116530"/>
            <a:ext cx="2280863" cy="626723"/>
          </a:xfrm>
          <a:custGeom>
            <a:avLst/>
            <a:gdLst>
              <a:gd name="connsiteX0" fmla="*/ 688369 w 2280863"/>
              <a:gd name="connsiteY0" fmla="*/ 61645 h 626723"/>
              <a:gd name="connsiteX1" fmla="*/ 297951 w 2280863"/>
              <a:gd name="connsiteY1" fmla="*/ 82193 h 626723"/>
              <a:gd name="connsiteX2" fmla="*/ 267128 w 2280863"/>
              <a:gd name="connsiteY2" fmla="*/ 92467 h 626723"/>
              <a:gd name="connsiteX3" fmla="*/ 226032 w 2280863"/>
              <a:gd name="connsiteY3" fmla="*/ 102741 h 626723"/>
              <a:gd name="connsiteX4" fmla="*/ 164387 w 2280863"/>
              <a:gd name="connsiteY4" fmla="*/ 123290 h 626723"/>
              <a:gd name="connsiteX5" fmla="*/ 143838 w 2280863"/>
              <a:gd name="connsiteY5" fmla="*/ 143838 h 626723"/>
              <a:gd name="connsiteX6" fmla="*/ 82193 w 2280863"/>
              <a:gd name="connsiteY6" fmla="*/ 174660 h 626723"/>
              <a:gd name="connsiteX7" fmla="*/ 20549 w 2280863"/>
              <a:gd name="connsiteY7" fmla="*/ 256854 h 626723"/>
              <a:gd name="connsiteX8" fmla="*/ 0 w 2280863"/>
              <a:gd name="connsiteY8" fmla="*/ 277402 h 626723"/>
              <a:gd name="connsiteX9" fmla="*/ 10274 w 2280863"/>
              <a:gd name="connsiteY9" fmla="*/ 431514 h 626723"/>
              <a:gd name="connsiteX10" fmla="*/ 20549 w 2280863"/>
              <a:gd name="connsiteY10" fmla="*/ 462337 h 626723"/>
              <a:gd name="connsiteX11" fmla="*/ 82193 w 2280863"/>
              <a:gd name="connsiteY11" fmla="*/ 493159 h 626723"/>
              <a:gd name="connsiteX12" fmla="*/ 102742 w 2280863"/>
              <a:gd name="connsiteY12" fmla="*/ 513708 h 626723"/>
              <a:gd name="connsiteX13" fmla="*/ 133564 w 2280863"/>
              <a:gd name="connsiteY13" fmla="*/ 523982 h 626723"/>
              <a:gd name="connsiteX14" fmla="*/ 236306 w 2280863"/>
              <a:gd name="connsiteY14" fmla="*/ 544530 h 626723"/>
              <a:gd name="connsiteX15" fmla="*/ 339047 w 2280863"/>
              <a:gd name="connsiteY15" fmla="*/ 565078 h 626723"/>
              <a:gd name="connsiteX16" fmla="*/ 431515 w 2280863"/>
              <a:gd name="connsiteY16" fmla="*/ 585627 h 626723"/>
              <a:gd name="connsiteX17" fmla="*/ 575353 w 2280863"/>
              <a:gd name="connsiteY17" fmla="*/ 595901 h 626723"/>
              <a:gd name="connsiteX18" fmla="*/ 647272 w 2280863"/>
              <a:gd name="connsiteY18" fmla="*/ 606175 h 626723"/>
              <a:gd name="connsiteX19" fmla="*/ 708917 w 2280863"/>
              <a:gd name="connsiteY19" fmla="*/ 616449 h 626723"/>
              <a:gd name="connsiteX20" fmla="*/ 863029 w 2280863"/>
              <a:gd name="connsiteY20" fmla="*/ 626723 h 626723"/>
              <a:gd name="connsiteX21" fmla="*/ 1489753 w 2280863"/>
              <a:gd name="connsiteY21" fmla="*/ 616449 h 626723"/>
              <a:gd name="connsiteX22" fmla="*/ 1530850 w 2280863"/>
              <a:gd name="connsiteY22" fmla="*/ 606175 h 626723"/>
              <a:gd name="connsiteX23" fmla="*/ 1726059 w 2280863"/>
              <a:gd name="connsiteY23" fmla="*/ 585627 h 626723"/>
              <a:gd name="connsiteX24" fmla="*/ 1756881 w 2280863"/>
              <a:gd name="connsiteY24" fmla="*/ 575352 h 626723"/>
              <a:gd name="connsiteX25" fmla="*/ 1808252 w 2280863"/>
              <a:gd name="connsiteY25" fmla="*/ 565078 h 626723"/>
              <a:gd name="connsiteX26" fmla="*/ 1839074 w 2280863"/>
              <a:gd name="connsiteY26" fmla="*/ 544530 h 626723"/>
              <a:gd name="connsiteX27" fmla="*/ 1890445 w 2280863"/>
              <a:gd name="connsiteY27" fmla="*/ 534256 h 626723"/>
              <a:gd name="connsiteX28" fmla="*/ 1952090 w 2280863"/>
              <a:gd name="connsiteY28" fmla="*/ 513708 h 626723"/>
              <a:gd name="connsiteX29" fmla="*/ 1993187 w 2280863"/>
              <a:gd name="connsiteY29" fmla="*/ 503433 h 626723"/>
              <a:gd name="connsiteX30" fmla="*/ 2024009 w 2280863"/>
              <a:gd name="connsiteY30" fmla="*/ 482885 h 626723"/>
              <a:gd name="connsiteX31" fmla="*/ 2065106 w 2280863"/>
              <a:gd name="connsiteY31" fmla="*/ 472611 h 626723"/>
              <a:gd name="connsiteX32" fmla="*/ 2126751 w 2280863"/>
              <a:gd name="connsiteY32" fmla="*/ 452063 h 626723"/>
              <a:gd name="connsiteX33" fmla="*/ 2157573 w 2280863"/>
              <a:gd name="connsiteY33" fmla="*/ 441788 h 626723"/>
              <a:gd name="connsiteX34" fmla="*/ 2198670 w 2280863"/>
              <a:gd name="connsiteY34" fmla="*/ 380143 h 626723"/>
              <a:gd name="connsiteX35" fmla="*/ 2250041 w 2280863"/>
              <a:gd name="connsiteY35" fmla="*/ 328773 h 626723"/>
              <a:gd name="connsiteX36" fmla="*/ 2270589 w 2280863"/>
              <a:gd name="connsiteY36" fmla="*/ 267128 h 626723"/>
              <a:gd name="connsiteX37" fmla="*/ 2280863 w 2280863"/>
              <a:gd name="connsiteY37" fmla="*/ 236305 h 626723"/>
              <a:gd name="connsiteX38" fmla="*/ 2270589 w 2280863"/>
              <a:gd name="connsiteY38" fmla="*/ 174660 h 626723"/>
              <a:gd name="connsiteX39" fmla="*/ 2208944 w 2280863"/>
              <a:gd name="connsiteY39" fmla="*/ 133564 h 626723"/>
              <a:gd name="connsiteX40" fmla="*/ 2126751 w 2280863"/>
              <a:gd name="connsiteY40" fmla="*/ 113015 h 626723"/>
              <a:gd name="connsiteX41" fmla="*/ 2024009 w 2280863"/>
              <a:gd name="connsiteY41" fmla="*/ 92467 h 626723"/>
              <a:gd name="connsiteX42" fmla="*/ 1890445 w 2280863"/>
              <a:gd name="connsiteY42" fmla="*/ 71919 h 626723"/>
              <a:gd name="connsiteX43" fmla="*/ 1633591 w 2280863"/>
              <a:gd name="connsiteY43" fmla="*/ 61645 h 626723"/>
              <a:gd name="connsiteX44" fmla="*/ 1510301 w 2280863"/>
              <a:gd name="connsiteY44" fmla="*/ 41096 h 626723"/>
              <a:gd name="connsiteX45" fmla="*/ 1356189 w 2280863"/>
              <a:gd name="connsiteY45" fmla="*/ 30822 h 626723"/>
              <a:gd name="connsiteX46" fmla="*/ 1315092 w 2280863"/>
              <a:gd name="connsiteY46" fmla="*/ 20548 h 626723"/>
              <a:gd name="connsiteX47" fmla="*/ 1232899 w 2280863"/>
              <a:gd name="connsiteY47" fmla="*/ 10274 h 626723"/>
              <a:gd name="connsiteX48" fmla="*/ 1160980 w 2280863"/>
              <a:gd name="connsiteY48" fmla="*/ 0 h 626723"/>
              <a:gd name="connsiteX49" fmla="*/ 914400 w 2280863"/>
              <a:gd name="connsiteY49" fmla="*/ 10274 h 626723"/>
              <a:gd name="connsiteX50" fmla="*/ 883578 w 2280863"/>
              <a:gd name="connsiteY50" fmla="*/ 30822 h 626723"/>
              <a:gd name="connsiteX51" fmla="*/ 852755 w 2280863"/>
              <a:gd name="connsiteY51" fmla="*/ 41096 h 626723"/>
              <a:gd name="connsiteX52" fmla="*/ 852755 w 2280863"/>
              <a:gd name="connsiteY52" fmla="*/ 51370 h 62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80863" h="626723">
                <a:moveTo>
                  <a:pt x="688369" y="61645"/>
                </a:moveTo>
                <a:cubicBezTo>
                  <a:pt x="502869" y="92561"/>
                  <a:pt x="730194" y="57494"/>
                  <a:pt x="297951" y="82193"/>
                </a:cubicBezTo>
                <a:cubicBezTo>
                  <a:pt x="287139" y="82811"/>
                  <a:pt x="277541" y="89492"/>
                  <a:pt x="267128" y="92467"/>
                </a:cubicBezTo>
                <a:cubicBezTo>
                  <a:pt x="253551" y="96346"/>
                  <a:pt x="239557" y="98683"/>
                  <a:pt x="226032" y="102741"/>
                </a:cubicBezTo>
                <a:cubicBezTo>
                  <a:pt x="205286" y="108965"/>
                  <a:pt x="164387" y="123290"/>
                  <a:pt x="164387" y="123290"/>
                </a:cubicBezTo>
                <a:cubicBezTo>
                  <a:pt x="157537" y="130139"/>
                  <a:pt x="152144" y="138854"/>
                  <a:pt x="143838" y="143838"/>
                </a:cubicBezTo>
                <a:cubicBezTo>
                  <a:pt x="67887" y="189408"/>
                  <a:pt x="160127" y="112313"/>
                  <a:pt x="82193" y="174660"/>
                </a:cubicBezTo>
                <a:cubicBezTo>
                  <a:pt x="36626" y="211114"/>
                  <a:pt x="86285" y="191121"/>
                  <a:pt x="20549" y="256854"/>
                </a:cubicBezTo>
                <a:lnTo>
                  <a:pt x="0" y="277402"/>
                </a:lnTo>
                <a:cubicBezTo>
                  <a:pt x="3425" y="328773"/>
                  <a:pt x="4588" y="380344"/>
                  <a:pt x="10274" y="431514"/>
                </a:cubicBezTo>
                <a:cubicBezTo>
                  <a:pt x="11470" y="442278"/>
                  <a:pt x="13783" y="453880"/>
                  <a:pt x="20549" y="462337"/>
                </a:cubicBezTo>
                <a:cubicBezTo>
                  <a:pt x="35034" y="480443"/>
                  <a:pt x="61889" y="486391"/>
                  <a:pt x="82193" y="493159"/>
                </a:cubicBezTo>
                <a:cubicBezTo>
                  <a:pt x="89043" y="500009"/>
                  <a:pt x="94436" y="508724"/>
                  <a:pt x="102742" y="513708"/>
                </a:cubicBezTo>
                <a:cubicBezTo>
                  <a:pt x="112028" y="519280"/>
                  <a:pt x="123151" y="521007"/>
                  <a:pt x="133564" y="523982"/>
                </a:cubicBezTo>
                <a:cubicBezTo>
                  <a:pt x="176477" y="536243"/>
                  <a:pt x="187868" y="536457"/>
                  <a:pt x="236306" y="544530"/>
                </a:cubicBezTo>
                <a:cubicBezTo>
                  <a:pt x="299604" y="565629"/>
                  <a:pt x="235158" y="546189"/>
                  <a:pt x="339047" y="565078"/>
                </a:cubicBezTo>
                <a:cubicBezTo>
                  <a:pt x="383504" y="573161"/>
                  <a:pt x="383093" y="580530"/>
                  <a:pt x="431515" y="585627"/>
                </a:cubicBezTo>
                <a:cubicBezTo>
                  <a:pt x="479319" y="590659"/>
                  <a:pt x="527501" y="591344"/>
                  <a:pt x="575353" y="595901"/>
                </a:cubicBezTo>
                <a:cubicBezTo>
                  <a:pt x="599460" y="598197"/>
                  <a:pt x="623337" y="602493"/>
                  <a:pt x="647272" y="606175"/>
                </a:cubicBezTo>
                <a:cubicBezTo>
                  <a:pt x="667862" y="609343"/>
                  <a:pt x="688179" y="614474"/>
                  <a:pt x="708917" y="616449"/>
                </a:cubicBezTo>
                <a:cubicBezTo>
                  <a:pt x="760170" y="621330"/>
                  <a:pt x="811658" y="623298"/>
                  <a:pt x="863029" y="626723"/>
                </a:cubicBezTo>
                <a:lnTo>
                  <a:pt x="1489753" y="616449"/>
                </a:lnTo>
                <a:cubicBezTo>
                  <a:pt x="1503867" y="616015"/>
                  <a:pt x="1516957" y="608701"/>
                  <a:pt x="1530850" y="606175"/>
                </a:cubicBezTo>
                <a:cubicBezTo>
                  <a:pt x="1598992" y="593786"/>
                  <a:pt x="1654590" y="591583"/>
                  <a:pt x="1726059" y="585627"/>
                </a:cubicBezTo>
                <a:cubicBezTo>
                  <a:pt x="1736333" y="582202"/>
                  <a:pt x="1746375" y="577979"/>
                  <a:pt x="1756881" y="575352"/>
                </a:cubicBezTo>
                <a:cubicBezTo>
                  <a:pt x="1773822" y="571117"/>
                  <a:pt x="1791901" y="571210"/>
                  <a:pt x="1808252" y="565078"/>
                </a:cubicBezTo>
                <a:cubicBezTo>
                  <a:pt x="1819814" y="560742"/>
                  <a:pt x="1827512" y="548866"/>
                  <a:pt x="1839074" y="544530"/>
                </a:cubicBezTo>
                <a:cubicBezTo>
                  <a:pt x="1855425" y="538398"/>
                  <a:pt x="1873598" y="538851"/>
                  <a:pt x="1890445" y="534256"/>
                </a:cubicBezTo>
                <a:cubicBezTo>
                  <a:pt x="1911342" y="528557"/>
                  <a:pt x="1931077" y="518962"/>
                  <a:pt x="1952090" y="513708"/>
                </a:cubicBezTo>
                <a:lnTo>
                  <a:pt x="1993187" y="503433"/>
                </a:lnTo>
                <a:cubicBezTo>
                  <a:pt x="2003461" y="496584"/>
                  <a:pt x="2012660" y="487749"/>
                  <a:pt x="2024009" y="482885"/>
                </a:cubicBezTo>
                <a:cubicBezTo>
                  <a:pt x="2036988" y="477323"/>
                  <a:pt x="2051581" y="476668"/>
                  <a:pt x="2065106" y="472611"/>
                </a:cubicBezTo>
                <a:cubicBezTo>
                  <a:pt x="2085852" y="466387"/>
                  <a:pt x="2106203" y="458913"/>
                  <a:pt x="2126751" y="452063"/>
                </a:cubicBezTo>
                <a:lnTo>
                  <a:pt x="2157573" y="441788"/>
                </a:lnTo>
                <a:cubicBezTo>
                  <a:pt x="2171272" y="421240"/>
                  <a:pt x="2181207" y="397606"/>
                  <a:pt x="2198670" y="380143"/>
                </a:cubicBezTo>
                <a:lnTo>
                  <a:pt x="2250041" y="328773"/>
                </a:lnTo>
                <a:lnTo>
                  <a:pt x="2270589" y="267128"/>
                </a:lnTo>
                <a:lnTo>
                  <a:pt x="2280863" y="236305"/>
                </a:lnTo>
                <a:cubicBezTo>
                  <a:pt x="2277438" y="215757"/>
                  <a:pt x="2282535" y="191726"/>
                  <a:pt x="2270589" y="174660"/>
                </a:cubicBezTo>
                <a:cubicBezTo>
                  <a:pt x="2256427" y="154428"/>
                  <a:pt x="2232373" y="141374"/>
                  <a:pt x="2208944" y="133564"/>
                </a:cubicBezTo>
                <a:cubicBezTo>
                  <a:pt x="2153869" y="115206"/>
                  <a:pt x="2201135" y="129545"/>
                  <a:pt x="2126751" y="113015"/>
                </a:cubicBezTo>
                <a:cubicBezTo>
                  <a:pt x="2034809" y="92583"/>
                  <a:pt x="2144778" y="112595"/>
                  <a:pt x="2024009" y="92467"/>
                </a:cubicBezTo>
                <a:cubicBezTo>
                  <a:pt x="1966077" y="73156"/>
                  <a:pt x="1986349" y="77399"/>
                  <a:pt x="1890445" y="71919"/>
                </a:cubicBezTo>
                <a:cubicBezTo>
                  <a:pt x="1804898" y="67031"/>
                  <a:pt x="1719209" y="65070"/>
                  <a:pt x="1633591" y="61645"/>
                </a:cubicBezTo>
                <a:cubicBezTo>
                  <a:pt x="1577353" y="42897"/>
                  <a:pt x="1602064" y="48743"/>
                  <a:pt x="1510301" y="41096"/>
                </a:cubicBezTo>
                <a:cubicBezTo>
                  <a:pt x="1458994" y="36820"/>
                  <a:pt x="1407560" y="34247"/>
                  <a:pt x="1356189" y="30822"/>
                </a:cubicBezTo>
                <a:cubicBezTo>
                  <a:pt x="1342490" y="27397"/>
                  <a:pt x="1329020" y="22869"/>
                  <a:pt x="1315092" y="20548"/>
                </a:cubicBezTo>
                <a:cubicBezTo>
                  <a:pt x="1287857" y="16009"/>
                  <a:pt x="1260268" y="13923"/>
                  <a:pt x="1232899" y="10274"/>
                </a:cubicBezTo>
                <a:lnTo>
                  <a:pt x="1160980" y="0"/>
                </a:lnTo>
                <a:cubicBezTo>
                  <a:pt x="1078787" y="3425"/>
                  <a:pt x="996162" y="1190"/>
                  <a:pt x="914400" y="10274"/>
                </a:cubicBezTo>
                <a:cubicBezTo>
                  <a:pt x="902128" y="11638"/>
                  <a:pt x="894622" y="25300"/>
                  <a:pt x="883578" y="30822"/>
                </a:cubicBezTo>
                <a:cubicBezTo>
                  <a:pt x="873891" y="35665"/>
                  <a:pt x="861766" y="35089"/>
                  <a:pt x="852755" y="41096"/>
                </a:cubicBezTo>
                <a:cubicBezTo>
                  <a:pt x="849905" y="42996"/>
                  <a:pt x="852755" y="47945"/>
                  <a:pt x="852755" y="5137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6449686" y="2780928"/>
            <a:ext cx="5490364" cy="544509"/>
          </a:xfrm>
          <a:custGeom>
            <a:avLst/>
            <a:gdLst>
              <a:gd name="connsiteX0" fmla="*/ 587178 w 5490364"/>
              <a:gd name="connsiteY0" fmla="*/ 146216 h 544509"/>
              <a:gd name="connsiteX1" fmla="*/ 535807 w 5490364"/>
              <a:gd name="connsiteY1" fmla="*/ 135942 h 544509"/>
              <a:gd name="connsiteX2" fmla="*/ 494710 w 5490364"/>
              <a:gd name="connsiteY2" fmla="*/ 125668 h 544509"/>
              <a:gd name="connsiteX3" fmla="*/ 371421 w 5490364"/>
              <a:gd name="connsiteY3" fmla="*/ 115393 h 544509"/>
              <a:gd name="connsiteX4" fmla="*/ 32373 w 5490364"/>
              <a:gd name="connsiteY4" fmla="*/ 125668 h 544509"/>
              <a:gd name="connsiteX5" fmla="*/ 1551 w 5490364"/>
              <a:gd name="connsiteY5" fmla="*/ 146216 h 544509"/>
              <a:gd name="connsiteX6" fmla="*/ 11825 w 5490364"/>
              <a:gd name="connsiteY6" fmla="*/ 238683 h 544509"/>
              <a:gd name="connsiteX7" fmla="*/ 22099 w 5490364"/>
              <a:gd name="connsiteY7" fmla="*/ 269506 h 544509"/>
              <a:gd name="connsiteX8" fmla="*/ 83744 w 5490364"/>
              <a:gd name="connsiteY8" fmla="*/ 290054 h 544509"/>
              <a:gd name="connsiteX9" fmla="*/ 104293 w 5490364"/>
              <a:gd name="connsiteY9" fmla="*/ 310602 h 544509"/>
              <a:gd name="connsiteX10" fmla="*/ 196760 w 5490364"/>
              <a:gd name="connsiteY10" fmla="*/ 341425 h 544509"/>
              <a:gd name="connsiteX11" fmla="*/ 258405 w 5490364"/>
              <a:gd name="connsiteY11" fmla="*/ 361973 h 544509"/>
              <a:gd name="connsiteX12" fmla="*/ 309776 w 5490364"/>
              <a:gd name="connsiteY12" fmla="*/ 372247 h 544509"/>
              <a:gd name="connsiteX13" fmla="*/ 340598 w 5490364"/>
              <a:gd name="connsiteY13" fmla="*/ 382522 h 544509"/>
              <a:gd name="connsiteX14" fmla="*/ 422791 w 5490364"/>
              <a:gd name="connsiteY14" fmla="*/ 392796 h 544509"/>
              <a:gd name="connsiteX15" fmla="*/ 474162 w 5490364"/>
              <a:gd name="connsiteY15" fmla="*/ 403070 h 544509"/>
              <a:gd name="connsiteX16" fmla="*/ 823484 w 5490364"/>
              <a:gd name="connsiteY16" fmla="*/ 392796 h 544509"/>
              <a:gd name="connsiteX17" fmla="*/ 926225 w 5490364"/>
              <a:gd name="connsiteY17" fmla="*/ 382522 h 544509"/>
              <a:gd name="connsiteX18" fmla="*/ 1809803 w 5490364"/>
              <a:gd name="connsiteY18" fmla="*/ 392796 h 544509"/>
              <a:gd name="connsiteX19" fmla="*/ 1994737 w 5490364"/>
              <a:gd name="connsiteY19" fmla="*/ 413344 h 544509"/>
              <a:gd name="connsiteX20" fmla="*/ 2251591 w 5490364"/>
              <a:gd name="connsiteY20" fmla="*/ 423618 h 544509"/>
              <a:gd name="connsiteX21" fmla="*/ 2436526 w 5490364"/>
              <a:gd name="connsiteY21" fmla="*/ 433892 h 544509"/>
              <a:gd name="connsiteX22" fmla="*/ 2559816 w 5490364"/>
              <a:gd name="connsiteY22" fmla="*/ 454441 h 544509"/>
              <a:gd name="connsiteX23" fmla="*/ 2898863 w 5490364"/>
              <a:gd name="connsiteY23" fmla="*/ 474989 h 544509"/>
              <a:gd name="connsiteX24" fmla="*/ 3463942 w 5490364"/>
              <a:gd name="connsiteY24" fmla="*/ 495537 h 544509"/>
              <a:gd name="connsiteX25" fmla="*/ 4994791 w 5490364"/>
              <a:gd name="connsiteY25" fmla="*/ 505811 h 544509"/>
              <a:gd name="connsiteX26" fmla="*/ 5056436 w 5490364"/>
              <a:gd name="connsiteY26" fmla="*/ 495537 h 544509"/>
              <a:gd name="connsiteX27" fmla="*/ 5446854 w 5490364"/>
              <a:gd name="connsiteY27" fmla="*/ 464715 h 544509"/>
              <a:gd name="connsiteX28" fmla="*/ 5467403 w 5490364"/>
              <a:gd name="connsiteY28" fmla="*/ 403070 h 544509"/>
              <a:gd name="connsiteX29" fmla="*/ 5487951 w 5490364"/>
              <a:gd name="connsiteY29" fmla="*/ 290054 h 544509"/>
              <a:gd name="connsiteX30" fmla="*/ 5457128 w 5490364"/>
              <a:gd name="connsiteY30" fmla="*/ 135942 h 544509"/>
              <a:gd name="connsiteX31" fmla="*/ 5426306 w 5490364"/>
              <a:gd name="connsiteY31" fmla="*/ 125668 h 544509"/>
              <a:gd name="connsiteX32" fmla="*/ 5395484 w 5490364"/>
              <a:gd name="connsiteY32" fmla="*/ 105119 h 544509"/>
              <a:gd name="connsiteX33" fmla="*/ 5323564 w 5490364"/>
              <a:gd name="connsiteY33" fmla="*/ 84571 h 544509"/>
              <a:gd name="connsiteX34" fmla="*/ 5292742 w 5490364"/>
              <a:gd name="connsiteY34" fmla="*/ 74297 h 544509"/>
              <a:gd name="connsiteX35" fmla="*/ 4943421 w 5490364"/>
              <a:gd name="connsiteY35" fmla="*/ 84571 h 544509"/>
              <a:gd name="connsiteX36" fmla="*/ 4902324 w 5490364"/>
              <a:gd name="connsiteY36" fmla="*/ 94845 h 544509"/>
              <a:gd name="connsiteX37" fmla="*/ 4850953 w 5490364"/>
              <a:gd name="connsiteY37" fmla="*/ 105119 h 544509"/>
              <a:gd name="connsiteX38" fmla="*/ 4820131 w 5490364"/>
              <a:gd name="connsiteY38" fmla="*/ 115393 h 544509"/>
              <a:gd name="connsiteX39" fmla="*/ 4676293 w 5490364"/>
              <a:gd name="connsiteY39" fmla="*/ 125668 h 544509"/>
              <a:gd name="connsiteX40" fmla="*/ 2426252 w 5490364"/>
              <a:gd name="connsiteY40" fmla="*/ 115393 h 544509"/>
              <a:gd name="connsiteX41" fmla="*/ 2241317 w 5490364"/>
              <a:gd name="connsiteY41" fmla="*/ 105119 h 544509"/>
              <a:gd name="connsiteX42" fmla="*/ 2097479 w 5490364"/>
              <a:gd name="connsiteY42" fmla="*/ 84571 h 544509"/>
              <a:gd name="connsiteX43" fmla="*/ 1891996 w 5490364"/>
              <a:gd name="connsiteY43" fmla="*/ 64023 h 544509"/>
              <a:gd name="connsiteX44" fmla="*/ 1758432 w 5490364"/>
              <a:gd name="connsiteY44" fmla="*/ 43474 h 544509"/>
              <a:gd name="connsiteX45" fmla="*/ 1614594 w 5490364"/>
              <a:gd name="connsiteY45" fmla="*/ 33200 h 544509"/>
              <a:gd name="connsiteX46" fmla="*/ 1059789 w 5490364"/>
              <a:gd name="connsiteY46" fmla="*/ 33200 h 544509"/>
              <a:gd name="connsiteX47" fmla="*/ 977596 w 5490364"/>
              <a:gd name="connsiteY47" fmla="*/ 43474 h 544509"/>
              <a:gd name="connsiteX48" fmla="*/ 864580 w 5490364"/>
              <a:gd name="connsiteY48" fmla="*/ 53748 h 544509"/>
              <a:gd name="connsiteX49" fmla="*/ 833758 w 5490364"/>
              <a:gd name="connsiteY49" fmla="*/ 74297 h 54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90364" h="544509">
                <a:moveTo>
                  <a:pt x="587178" y="146216"/>
                </a:moveTo>
                <a:cubicBezTo>
                  <a:pt x="570054" y="142791"/>
                  <a:pt x="552854" y="139730"/>
                  <a:pt x="535807" y="135942"/>
                </a:cubicBezTo>
                <a:cubicBezTo>
                  <a:pt x="522023" y="132879"/>
                  <a:pt x="508722" y="127420"/>
                  <a:pt x="494710" y="125668"/>
                </a:cubicBezTo>
                <a:cubicBezTo>
                  <a:pt x="453790" y="120553"/>
                  <a:pt x="412517" y="118818"/>
                  <a:pt x="371421" y="115393"/>
                </a:cubicBezTo>
                <a:cubicBezTo>
                  <a:pt x="258405" y="118818"/>
                  <a:pt x="145050" y="116278"/>
                  <a:pt x="32373" y="125668"/>
                </a:cubicBezTo>
                <a:cubicBezTo>
                  <a:pt x="20068" y="126693"/>
                  <a:pt x="3760" y="134067"/>
                  <a:pt x="1551" y="146216"/>
                </a:cubicBezTo>
                <a:cubicBezTo>
                  <a:pt x="-3997" y="176728"/>
                  <a:pt x="6727" y="208093"/>
                  <a:pt x="11825" y="238683"/>
                </a:cubicBezTo>
                <a:cubicBezTo>
                  <a:pt x="13605" y="249366"/>
                  <a:pt x="13286" y="263211"/>
                  <a:pt x="22099" y="269506"/>
                </a:cubicBezTo>
                <a:cubicBezTo>
                  <a:pt x="39724" y="282096"/>
                  <a:pt x="83744" y="290054"/>
                  <a:pt x="83744" y="290054"/>
                </a:cubicBezTo>
                <a:cubicBezTo>
                  <a:pt x="90594" y="296903"/>
                  <a:pt x="95629" y="306270"/>
                  <a:pt x="104293" y="310602"/>
                </a:cubicBezTo>
                <a:cubicBezTo>
                  <a:pt x="104306" y="310608"/>
                  <a:pt x="181343" y="336286"/>
                  <a:pt x="196760" y="341425"/>
                </a:cubicBezTo>
                <a:cubicBezTo>
                  <a:pt x="196764" y="341426"/>
                  <a:pt x="258402" y="361972"/>
                  <a:pt x="258405" y="361973"/>
                </a:cubicBezTo>
                <a:cubicBezTo>
                  <a:pt x="275529" y="365398"/>
                  <a:pt x="292835" y="368012"/>
                  <a:pt x="309776" y="372247"/>
                </a:cubicBezTo>
                <a:cubicBezTo>
                  <a:pt x="320282" y="374874"/>
                  <a:pt x="329943" y="380585"/>
                  <a:pt x="340598" y="382522"/>
                </a:cubicBezTo>
                <a:cubicBezTo>
                  <a:pt x="367763" y="387461"/>
                  <a:pt x="395501" y="388598"/>
                  <a:pt x="422791" y="392796"/>
                </a:cubicBezTo>
                <a:cubicBezTo>
                  <a:pt x="440051" y="395451"/>
                  <a:pt x="457038" y="399645"/>
                  <a:pt x="474162" y="403070"/>
                </a:cubicBezTo>
                <a:lnTo>
                  <a:pt x="823484" y="392796"/>
                </a:lnTo>
                <a:cubicBezTo>
                  <a:pt x="857866" y="391233"/>
                  <a:pt x="891807" y="382522"/>
                  <a:pt x="926225" y="382522"/>
                </a:cubicBezTo>
                <a:cubicBezTo>
                  <a:pt x="1220771" y="382522"/>
                  <a:pt x="1515277" y="389371"/>
                  <a:pt x="1809803" y="392796"/>
                </a:cubicBezTo>
                <a:cubicBezTo>
                  <a:pt x="1892829" y="413552"/>
                  <a:pt x="1852825" y="406067"/>
                  <a:pt x="1994737" y="413344"/>
                </a:cubicBezTo>
                <a:cubicBezTo>
                  <a:pt x="2080311" y="417732"/>
                  <a:pt x="2165997" y="419637"/>
                  <a:pt x="2251591" y="423618"/>
                </a:cubicBezTo>
                <a:lnTo>
                  <a:pt x="2436526" y="433892"/>
                </a:lnTo>
                <a:cubicBezTo>
                  <a:pt x="2489986" y="447257"/>
                  <a:pt x="2491816" y="449465"/>
                  <a:pt x="2559816" y="454441"/>
                </a:cubicBezTo>
                <a:cubicBezTo>
                  <a:pt x="2672737" y="462704"/>
                  <a:pt x="2785852" y="468070"/>
                  <a:pt x="2898863" y="474989"/>
                </a:cubicBezTo>
                <a:cubicBezTo>
                  <a:pt x="3207269" y="493871"/>
                  <a:pt x="2982396" y="483190"/>
                  <a:pt x="3463942" y="495537"/>
                </a:cubicBezTo>
                <a:cubicBezTo>
                  <a:pt x="4050046" y="593224"/>
                  <a:pt x="3545570" y="516390"/>
                  <a:pt x="4994791" y="505811"/>
                </a:cubicBezTo>
                <a:cubicBezTo>
                  <a:pt x="5015339" y="502386"/>
                  <a:pt x="5035629" y="496552"/>
                  <a:pt x="5056436" y="495537"/>
                </a:cubicBezTo>
                <a:cubicBezTo>
                  <a:pt x="5440539" y="476801"/>
                  <a:pt x="5315005" y="552615"/>
                  <a:pt x="5446854" y="464715"/>
                </a:cubicBezTo>
                <a:cubicBezTo>
                  <a:pt x="5453704" y="444167"/>
                  <a:pt x="5464340" y="424512"/>
                  <a:pt x="5467403" y="403070"/>
                </a:cubicBezTo>
                <a:cubicBezTo>
                  <a:pt x="5479674" y="317172"/>
                  <a:pt x="5471804" y="354644"/>
                  <a:pt x="5487951" y="290054"/>
                </a:cubicBezTo>
                <a:cubicBezTo>
                  <a:pt x="5484684" y="247584"/>
                  <a:pt x="5507571" y="166207"/>
                  <a:pt x="5457128" y="135942"/>
                </a:cubicBezTo>
                <a:cubicBezTo>
                  <a:pt x="5447842" y="130370"/>
                  <a:pt x="5436580" y="129093"/>
                  <a:pt x="5426306" y="125668"/>
                </a:cubicBezTo>
                <a:cubicBezTo>
                  <a:pt x="5416032" y="118818"/>
                  <a:pt x="5406528" y="110641"/>
                  <a:pt x="5395484" y="105119"/>
                </a:cubicBezTo>
                <a:cubicBezTo>
                  <a:pt x="5379063" y="96908"/>
                  <a:pt x="5338924" y="88959"/>
                  <a:pt x="5323564" y="84571"/>
                </a:cubicBezTo>
                <a:cubicBezTo>
                  <a:pt x="5313151" y="81596"/>
                  <a:pt x="5303016" y="77722"/>
                  <a:pt x="5292742" y="74297"/>
                </a:cubicBezTo>
                <a:cubicBezTo>
                  <a:pt x="5176302" y="77722"/>
                  <a:pt x="5059751" y="78448"/>
                  <a:pt x="4943421" y="84571"/>
                </a:cubicBezTo>
                <a:cubicBezTo>
                  <a:pt x="4929320" y="85313"/>
                  <a:pt x="4916108" y="91782"/>
                  <a:pt x="4902324" y="94845"/>
                </a:cubicBezTo>
                <a:cubicBezTo>
                  <a:pt x="4885277" y="98633"/>
                  <a:pt x="4867894" y="100884"/>
                  <a:pt x="4850953" y="105119"/>
                </a:cubicBezTo>
                <a:cubicBezTo>
                  <a:pt x="4840447" y="107746"/>
                  <a:pt x="4830887" y="114128"/>
                  <a:pt x="4820131" y="115393"/>
                </a:cubicBezTo>
                <a:cubicBezTo>
                  <a:pt x="4772392" y="121010"/>
                  <a:pt x="4724239" y="122243"/>
                  <a:pt x="4676293" y="125668"/>
                </a:cubicBezTo>
                <a:lnTo>
                  <a:pt x="2426252" y="115393"/>
                </a:lnTo>
                <a:cubicBezTo>
                  <a:pt x="2364514" y="114872"/>
                  <a:pt x="2302875" y="109854"/>
                  <a:pt x="2241317" y="105119"/>
                </a:cubicBezTo>
                <a:cubicBezTo>
                  <a:pt x="2156511" y="98596"/>
                  <a:pt x="2172735" y="94605"/>
                  <a:pt x="2097479" y="84571"/>
                </a:cubicBezTo>
                <a:cubicBezTo>
                  <a:pt x="2035543" y="76313"/>
                  <a:pt x="1952798" y="69550"/>
                  <a:pt x="1891996" y="64023"/>
                </a:cubicBezTo>
                <a:cubicBezTo>
                  <a:pt x="1830903" y="43657"/>
                  <a:pt x="1864382" y="52303"/>
                  <a:pt x="1758432" y="43474"/>
                </a:cubicBezTo>
                <a:cubicBezTo>
                  <a:pt x="1710530" y="39482"/>
                  <a:pt x="1662540" y="36625"/>
                  <a:pt x="1614594" y="33200"/>
                </a:cubicBezTo>
                <a:cubicBezTo>
                  <a:pt x="1419331" y="-31885"/>
                  <a:pt x="1573787" y="15777"/>
                  <a:pt x="1059789" y="33200"/>
                </a:cubicBezTo>
                <a:cubicBezTo>
                  <a:pt x="1032194" y="34135"/>
                  <a:pt x="1005055" y="40584"/>
                  <a:pt x="977596" y="43474"/>
                </a:cubicBezTo>
                <a:cubicBezTo>
                  <a:pt x="939976" y="47434"/>
                  <a:pt x="902252" y="50323"/>
                  <a:pt x="864580" y="53748"/>
                </a:cubicBezTo>
                <a:cubicBezTo>
                  <a:pt x="830509" y="65106"/>
                  <a:pt x="833758" y="53193"/>
                  <a:pt x="833758" y="74297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1074744" y="2958957"/>
            <a:ext cx="3662340" cy="606176"/>
          </a:xfrm>
          <a:custGeom>
            <a:avLst/>
            <a:gdLst>
              <a:gd name="connsiteX0" fmla="*/ 497202 w 3662340"/>
              <a:gd name="connsiteY0" fmla="*/ 174661 h 606176"/>
              <a:gd name="connsiteX1" fmla="*/ 188977 w 3662340"/>
              <a:gd name="connsiteY1" fmla="*/ 164387 h 606176"/>
              <a:gd name="connsiteX2" fmla="*/ 75962 w 3662340"/>
              <a:gd name="connsiteY2" fmla="*/ 174661 h 606176"/>
              <a:gd name="connsiteX3" fmla="*/ 14317 w 3662340"/>
              <a:gd name="connsiteY3" fmla="*/ 246580 h 606176"/>
              <a:gd name="connsiteX4" fmla="*/ 14317 w 3662340"/>
              <a:gd name="connsiteY4" fmla="*/ 359596 h 606176"/>
              <a:gd name="connsiteX5" fmla="*/ 45139 w 3662340"/>
              <a:gd name="connsiteY5" fmla="*/ 380144 h 606176"/>
              <a:gd name="connsiteX6" fmla="*/ 106784 w 3662340"/>
              <a:gd name="connsiteY6" fmla="*/ 400692 h 606176"/>
              <a:gd name="connsiteX7" fmla="*/ 178703 w 3662340"/>
              <a:gd name="connsiteY7" fmla="*/ 421241 h 606176"/>
              <a:gd name="connsiteX8" fmla="*/ 260896 w 3662340"/>
              <a:gd name="connsiteY8" fmla="*/ 431515 h 606176"/>
              <a:gd name="connsiteX9" fmla="*/ 415009 w 3662340"/>
              <a:gd name="connsiteY9" fmla="*/ 452063 h 606176"/>
              <a:gd name="connsiteX10" fmla="*/ 456105 w 3662340"/>
              <a:gd name="connsiteY10" fmla="*/ 462337 h 606176"/>
              <a:gd name="connsiteX11" fmla="*/ 1206119 w 3662340"/>
              <a:gd name="connsiteY11" fmla="*/ 482886 h 606176"/>
              <a:gd name="connsiteX12" fmla="*/ 1308860 w 3662340"/>
              <a:gd name="connsiteY12" fmla="*/ 493160 h 606176"/>
              <a:gd name="connsiteX13" fmla="*/ 1462973 w 3662340"/>
              <a:gd name="connsiteY13" fmla="*/ 503434 h 606176"/>
              <a:gd name="connsiteX14" fmla="*/ 1596537 w 3662340"/>
              <a:gd name="connsiteY14" fmla="*/ 523982 h 606176"/>
              <a:gd name="connsiteX15" fmla="*/ 1853391 w 3662340"/>
              <a:gd name="connsiteY15" fmla="*/ 534256 h 606176"/>
              <a:gd name="connsiteX16" fmla="*/ 1945858 w 3662340"/>
              <a:gd name="connsiteY16" fmla="*/ 544531 h 606176"/>
              <a:gd name="connsiteX17" fmla="*/ 1997229 w 3662340"/>
              <a:gd name="connsiteY17" fmla="*/ 554805 h 606176"/>
              <a:gd name="connsiteX18" fmla="*/ 2099971 w 3662340"/>
              <a:gd name="connsiteY18" fmla="*/ 565079 h 606176"/>
              <a:gd name="connsiteX19" fmla="*/ 2171890 w 3662340"/>
              <a:gd name="connsiteY19" fmla="*/ 585627 h 606176"/>
              <a:gd name="connsiteX20" fmla="*/ 2356825 w 3662340"/>
              <a:gd name="connsiteY20" fmla="*/ 606176 h 606176"/>
              <a:gd name="connsiteX21" fmla="*/ 2808887 w 3662340"/>
              <a:gd name="connsiteY21" fmla="*/ 595901 h 606176"/>
              <a:gd name="connsiteX22" fmla="*/ 2870532 w 3662340"/>
              <a:gd name="connsiteY22" fmla="*/ 585627 h 606176"/>
              <a:gd name="connsiteX23" fmla="*/ 2963000 w 3662340"/>
              <a:gd name="connsiteY23" fmla="*/ 575353 h 606176"/>
              <a:gd name="connsiteX24" fmla="*/ 3045193 w 3662340"/>
              <a:gd name="connsiteY24" fmla="*/ 565079 h 606176"/>
              <a:gd name="connsiteX25" fmla="*/ 3209580 w 3662340"/>
              <a:gd name="connsiteY25" fmla="*/ 544531 h 606176"/>
              <a:gd name="connsiteX26" fmla="*/ 3240402 w 3662340"/>
              <a:gd name="connsiteY26" fmla="*/ 534256 h 606176"/>
              <a:gd name="connsiteX27" fmla="*/ 3322595 w 3662340"/>
              <a:gd name="connsiteY27" fmla="*/ 513708 h 606176"/>
              <a:gd name="connsiteX28" fmla="*/ 3384240 w 3662340"/>
              <a:gd name="connsiteY28" fmla="*/ 493160 h 606176"/>
              <a:gd name="connsiteX29" fmla="*/ 3445885 w 3662340"/>
              <a:gd name="connsiteY29" fmla="*/ 472612 h 606176"/>
              <a:gd name="connsiteX30" fmla="*/ 3476708 w 3662340"/>
              <a:gd name="connsiteY30" fmla="*/ 462337 h 606176"/>
              <a:gd name="connsiteX31" fmla="*/ 3497256 w 3662340"/>
              <a:gd name="connsiteY31" fmla="*/ 431515 h 606176"/>
              <a:gd name="connsiteX32" fmla="*/ 3558901 w 3662340"/>
              <a:gd name="connsiteY32" fmla="*/ 410967 h 606176"/>
              <a:gd name="connsiteX33" fmla="*/ 3599998 w 3662340"/>
              <a:gd name="connsiteY33" fmla="*/ 369870 h 606176"/>
              <a:gd name="connsiteX34" fmla="*/ 3630820 w 3662340"/>
              <a:gd name="connsiteY34" fmla="*/ 339047 h 606176"/>
              <a:gd name="connsiteX35" fmla="*/ 3641094 w 3662340"/>
              <a:gd name="connsiteY35" fmla="*/ 308225 h 606176"/>
              <a:gd name="connsiteX36" fmla="*/ 3661643 w 3662340"/>
              <a:gd name="connsiteY36" fmla="*/ 287677 h 606176"/>
              <a:gd name="connsiteX37" fmla="*/ 3651368 w 3662340"/>
              <a:gd name="connsiteY37" fmla="*/ 123290 h 606176"/>
              <a:gd name="connsiteX38" fmla="*/ 3641094 w 3662340"/>
              <a:gd name="connsiteY38" fmla="*/ 92468 h 606176"/>
              <a:gd name="connsiteX39" fmla="*/ 3589723 w 3662340"/>
              <a:gd name="connsiteY39" fmla="*/ 51371 h 606176"/>
              <a:gd name="connsiteX40" fmla="*/ 3528078 w 3662340"/>
              <a:gd name="connsiteY40" fmla="*/ 30823 h 606176"/>
              <a:gd name="connsiteX41" fmla="*/ 3497256 w 3662340"/>
              <a:gd name="connsiteY41" fmla="*/ 20549 h 606176"/>
              <a:gd name="connsiteX42" fmla="*/ 3353418 w 3662340"/>
              <a:gd name="connsiteY42" fmla="*/ 0 h 606176"/>
              <a:gd name="connsiteX43" fmla="*/ 2726694 w 3662340"/>
              <a:gd name="connsiteY43" fmla="*/ 10274 h 606176"/>
              <a:gd name="connsiteX44" fmla="*/ 2654775 w 3662340"/>
              <a:gd name="connsiteY44" fmla="*/ 20549 h 606176"/>
              <a:gd name="connsiteX45" fmla="*/ 2552034 w 3662340"/>
              <a:gd name="connsiteY45" fmla="*/ 30823 h 606176"/>
              <a:gd name="connsiteX46" fmla="*/ 2490389 w 3662340"/>
              <a:gd name="connsiteY46" fmla="*/ 51371 h 606176"/>
              <a:gd name="connsiteX47" fmla="*/ 2377373 w 3662340"/>
              <a:gd name="connsiteY47" fmla="*/ 71919 h 606176"/>
              <a:gd name="connsiteX48" fmla="*/ 2305454 w 3662340"/>
              <a:gd name="connsiteY48" fmla="*/ 92468 h 606176"/>
              <a:gd name="connsiteX49" fmla="*/ 2254083 w 3662340"/>
              <a:gd name="connsiteY49" fmla="*/ 102742 h 606176"/>
              <a:gd name="connsiteX50" fmla="*/ 2130793 w 3662340"/>
              <a:gd name="connsiteY50" fmla="*/ 113016 h 606176"/>
              <a:gd name="connsiteX51" fmla="*/ 2048600 w 3662340"/>
              <a:gd name="connsiteY51" fmla="*/ 123290 h 606176"/>
              <a:gd name="connsiteX52" fmla="*/ 1976681 w 3662340"/>
              <a:gd name="connsiteY52" fmla="*/ 133564 h 606176"/>
              <a:gd name="connsiteX53" fmla="*/ 1771198 w 3662340"/>
              <a:gd name="connsiteY53" fmla="*/ 143839 h 606176"/>
              <a:gd name="connsiteX54" fmla="*/ 1370505 w 3662340"/>
              <a:gd name="connsiteY54" fmla="*/ 164387 h 606176"/>
              <a:gd name="connsiteX55" fmla="*/ 1298586 w 3662340"/>
              <a:gd name="connsiteY55" fmla="*/ 184935 h 606176"/>
              <a:gd name="connsiteX56" fmla="*/ 1267764 w 3662340"/>
              <a:gd name="connsiteY56" fmla="*/ 205483 h 606176"/>
              <a:gd name="connsiteX57" fmla="*/ 1226667 w 3662340"/>
              <a:gd name="connsiteY57" fmla="*/ 215758 h 606176"/>
              <a:gd name="connsiteX58" fmla="*/ 1195845 w 3662340"/>
              <a:gd name="connsiteY58" fmla="*/ 226032 h 606176"/>
              <a:gd name="connsiteX59" fmla="*/ 980087 w 3662340"/>
              <a:gd name="connsiteY59" fmla="*/ 215758 h 606176"/>
              <a:gd name="connsiteX60" fmla="*/ 938991 w 3662340"/>
              <a:gd name="connsiteY60" fmla="*/ 205483 h 606176"/>
              <a:gd name="connsiteX61" fmla="*/ 877346 w 3662340"/>
              <a:gd name="connsiteY61" fmla="*/ 195209 h 606176"/>
              <a:gd name="connsiteX62" fmla="*/ 805427 w 3662340"/>
              <a:gd name="connsiteY62" fmla="*/ 164387 h 60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662340" h="606176">
                <a:moveTo>
                  <a:pt x="497202" y="174661"/>
                </a:moveTo>
                <a:cubicBezTo>
                  <a:pt x="394460" y="171236"/>
                  <a:pt x="291776" y="164387"/>
                  <a:pt x="188977" y="164387"/>
                </a:cubicBezTo>
                <a:cubicBezTo>
                  <a:pt x="151150" y="164387"/>
                  <a:pt x="111848" y="162699"/>
                  <a:pt x="75962" y="174661"/>
                </a:cubicBezTo>
                <a:cubicBezTo>
                  <a:pt x="54607" y="181779"/>
                  <a:pt x="27464" y="226860"/>
                  <a:pt x="14317" y="246580"/>
                </a:cubicBezTo>
                <a:cubicBezTo>
                  <a:pt x="-131" y="289926"/>
                  <a:pt x="-8917" y="301509"/>
                  <a:pt x="14317" y="359596"/>
                </a:cubicBezTo>
                <a:cubicBezTo>
                  <a:pt x="18903" y="371061"/>
                  <a:pt x="33855" y="375129"/>
                  <a:pt x="45139" y="380144"/>
                </a:cubicBezTo>
                <a:cubicBezTo>
                  <a:pt x="64932" y="388941"/>
                  <a:pt x="86236" y="393843"/>
                  <a:pt x="106784" y="400692"/>
                </a:cubicBezTo>
                <a:cubicBezTo>
                  <a:pt x="131218" y="408837"/>
                  <a:pt x="152895" y="416940"/>
                  <a:pt x="178703" y="421241"/>
                </a:cubicBezTo>
                <a:cubicBezTo>
                  <a:pt x="205938" y="425780"/>
                  <a:pt x="233498" y="428090"/>
                  <a:pt x="260896" y="431515"/>
                </a:cubicBezTo>
                <a:cubicBezTo>
                  <a:pt x="337885" y="457177"/>
                  <a:pt x="254109" y="431951"/>
                  <a:pt x="415009" y="452063"/>
                </a:cubicBezTo>
                <a:cubicBezTo>
                  <a:pt x="429020" y="453814"/>
                  <a:pt x="442081" y="460687"/>
                  <a:pt x="456105" y="462337"/>
                </a:cubicBezTo>
                <a:cubicBezTo>
                  <a:pt x="658088" y="486101"/>
                  <a:pt x="1173197" y="482337"/>
                  <a:pt x="1206119" y="482886"/>
                </a:cubicBezTo>
                <a:cubicBezTo>
                  <a:pt x="1240366" y="486311"/>
                  <a:pt x="1274552" y="490415"/>
                  <a:pt x="1308860" y="493160"/>
                </a:cubicBezTo>
                <a:cubicBezTo>
                  <a:pt x="1360181" y="497266"/>
                  <a:pt x="1411743" y="498311"/>
                  <a:pt x="1462973" y="503434"/>
                </a:cubicBezTo>
                <a:cubicBezTo>
                  <a:pt x="1637662" y="520903"/>
                  <a:pt x="1344843" y="508728"/>
                  <a:pt x="1596537" y="523982"/>
                </a:cubicBezTo>
                <a:cubicBezTo>
                  <a:pt x="1682067" y="529166"/>
                  <a:pt x="1767773" y="530831"/>
                  <a:pt x="1853391" y="534256"/>
                </a:cubicBezTo>
                <a:cubicBezTo>
                  <a:pt x="1884213" y="537681"/>
                  <a:pt x="1915158" y="540145"/>
                  <a:pt x="1945858" y="544531"/>
                </a:cubicBezTo>
                <a:cubicBezTo>
                  <a:pt x="1963145" y="547001"/>
                  <a:pt x="1979919" y="552497"/>
                  <a:pt x="1997229" y="554805"/>
                </a:cubicBezTo>
                <a:cubicBezTo>
                  <a:pt x="2031345" y="559354"/>
                  <a:pt x="2065724" y="561654"/>
                  <a:pt x="2099971" y="565079"/>
                </a:cubicBezTo>
                <a:cubicBezTo>
                  <a:pt x="2124402" y="573223"/>
                  <a:pt x="2146087" y="581327"/>
                  <a:pt x="2171890" y="585627"/>
                </a:cubicBezTo>
                <a:cubicBezTo>
                  <a:pt x="2215510" y="592897"/>
                  <a:pt x="2317264" y="602220"/>
                  <a:pt x="2356825" y="606176"/>
                </a:cubicBezTo>
                <a:lnTo>
                  <a:pt x="2808887" y="595901"/>
                </a:lnTo>
                <a:cubicBezTo>
                  <a:pt x="2829702" y="595068"/>
                  <a:pt x="2849883" y="588380"/>
                  <a:pt x="2870532" y="585627"/>
                </a:cubicBezTo>
                <a:cubicBezTo>
                  <a:pt x="2901272" y="581528"/>
                  <a:pt x="2932200" y="578976"/>
                  <a:pt x="2963000" y="575353"/>
                </a:cubicBezTo>
                <a:lnTo>
                  <a:pt x="3045193" y="565079"/>
                </a:lnTo>
                <a:cubicBezTo>
                  <a:pt x="3191944" y="547814"/>
                  <a:pt x="3083365" y="562561"/>
                  <a:pt x="3209580" y="544531"/>
                </a:cubicBezTo>
                <a:cubicBezTo>
                  <a:pt x="3219854" y="541106"/>
                  <a:pt x="3229954" y="537106"/>
                  <a:pt x="3240402" y="534256"/>
                </a:cubicBezTo>
                <a:cubicBezTo>
                  <a:pt x="3267648" y="526825"/>
                  <a:pt x="3295803" y="522638"/>
                  <a:pt x="3322595" y="513708"/>
                </a:cubicBezTo>
                <a:lnTo>
                  <a:pt x="3384240" y="493160"/>
                </a:lnTo>
                <a:lnTo>
                  <a:pt x="3445885" y="472612"/>
                </a:lnTo>
                <a:lnTo>
                  <a:pt x="3476708" y="462337"/>
                </a:lnTo>
                <a:cubicBezTo>
                  <a:pt x="3483557" y="452063"/>
                  <a:pt x="3486785" y="438059"/>
                  <a:pt x="3497256" y="431515"/>
                </a:cubicBezTo>
                <a:cubicBezTo>
                  <a:pt x="3515624" y="420035"/>
                  <a:pt x="3558901" y="410967"/>
                  <a:pt x="3558901" y="410967"/>
                </a:cubicBezTo>
                <a:lnTo>
                  <a:pt x="3599998" y="369870"/>
                </a:lnTo>
                <a:lnTo>
                  <a:pt x="3630820" y="339047"/>
                </a:lnTo>
                <a:cubicBezTo>
                  <a:pt x="3634245" y="328773"/>
                  <a:pt x="3635522" y="317511"/>
                  <a:pt x="3641094" y="308225"/>
                </a:cubicBezTo>
                <a:cubicBezTo>
                  <a:pt x="3646078" y="299919"/>
                  <a:pt x="3661106" y="297349"/>
                  <a:pt x="3661643" y="287677"/>
                </a:cubicBezTo>
                <a:cubicBezTo>
                  <a:pt x="3664688" y="232859"/>
                  <a:pt x="3657116" y="177891"/>
                  <a:pt x="3651368" y="123290"/>
                </a:cubicBezTo>
                <a:cubicBezTo>
                  <a:pt x="3650234" y="112520"/>
                  <a:pt x="3646666" y="101754"/>
                  <a:pt x="3641094" y="92468"/>
                </a:cubicBezTo>
                <a:cubicBezTo>
                  <a:pt x="3633330" y="79527"/>
                  <a:pt x="3601180" y="56463"/>
                  <a:pt x="3589723" y="51371"/>
                </a:cubicBezTo>
                <a:cubicBezTo>
                  <a:pt x="3569930" y="42574"/>
                  <a:pt x="3548626" y="37672"/>
                  <a:pt x="3528078" y="30823"/>
                </a:cubicBezTo>
                <a:cubicBezTo>
                  <a:pt x="3517804" y="27398"/>
                  <a:pt x="3507938" y="22330"/>
                  <a:pt x="3497256" y="20549"/>
                </a:cubicBezTo>
                <a:cubicBezTo>
                  <a:pt x="3408376" y="5734"/>
                  <a:pt x="3456282" y="12858"/>
                  <a:pt x="3353418" y="0"/>
                </a:cubicBezTo>
                <a:lnTo>
                  <a:pt x="2726694" y="10274"/>
                </a:lnTo>
                <a:cubicBezTo>
                  <a:pt x="2702488" y="10986"/>
                  <a:pt x="2678826" y="17719"/>
                  <a:pt x="2654775" y="20549"/>
                </a:cubicBezTo>
                <a:cubicBezTo>
                  <a:pt x="2620593" y="24571"/>
                  <a:pt x="2586281" y="27398"/>
                  <a:pt x="2552034" y="30823"/>
                </a:cubicBezTo>
                <a:cubicBezTo>
                  <a:pt x="2531486" y="37672"/>
                  <a:pt x="2511628" y="47123"/>
                  <a:pt x="2490389" y="51371"/>
                </a:cubicBezTo>
                <a:cubicBezTo>
                  <a:pt x="2418591" y="65730"/>
                  <a:pt x="2456243" y="58774"/>
                  <a:pt x="2377373" y="71919"/>
                </a:cubicBezTo>
                <a:cubicBezTo>
                  <a:pt x="2343048" y="83361"/>
                  <a:pt x="2344158" y="83867"/>
                  <a:pt x="2305454" y="92468"/>
                </a:cubicBezTo>
                <a:cubicBezTo>
                  <a:pt x="2288407" y="96256"/>
                  <a:pt x="2271426" y="100702"/>
                  <a:pt x="2254083" y="102742"/>
                </a:cubicBezTo>
                <a:cubicBezTo>
                  <a:pt x="2213126" y="107560"/>
                  <a:pt x="2171827" y="108913"/>
                  <a:pt x="2130793" y="113016"/>
                </a:cubicBezTo>
                <a:cubicBezTo>
                  <a:pt x="2103319" y="115763"/>
                  <a:pt x="2075969" y="119641"/>
                  <a:pt x="2048600" y="123290"/>
                </a:cubicBezTo>
                <a:cubicBezTo>
                  <a:pt x="2024596" y="126490"/>
                  <a:pt x="2000831" y="131775"/>
                  <a:pt x="1976681" y="133564"/>
                </a:cubicBezTo>
                <a:cubicBezTo>
                  <a:pt x="1908288" y="138630"/>
                  <a:pt x="1839692" y="140414"/>
                  <a:pt x="1771198" y="143839"/>
                </a:cubicBezTo>
                <a:cubicBezTo>
                  <a:pt x="1608738" y="184453"/>
                  <a:pt x="1786926" y="143032"/>
                  <a:pt x="1370505" y="164387"/>
                </a:cubicBezTo>
                <a:cubicBezTo>
                  <a:pt x="1355260" y="165169"/>
                  <a:pt x="1314919" y="179491"/>
                  <a:pt x="1298586" y="184935"/>
                </a:cubicBezTo>
                <a:cubicBezTo>
                  <a:pt x="1288312" y="191784"/>
                  <a:pt x="1279113" y="200619"/>
                  <a:pt x="1267764" y="205483"/>
                </a:cubicBezTo>
                <a:cubicBezTo>
                  <a:pt x="1254785" y="211045"/>
                  <a:pt x="1240244" y="211879"/>
                  <a:pt x="1226667" y="215758"/>
                </a:cubicBezTo>
                <a:cubicBezTo>
                  <a:pt x="1216254" y="218733"/>
                  <a:pt x="1206119" y="222607"/>
                  <a:pt x="1195845" y="226032"/>
                </a:cubicBezTo>
                <a:cubicBezTo>
                  <a:pt x="1123926" y="222607"/>
                  <a:pt x="1051859" y="221500"/>
                  <a:pt x="980087" y="215758"/>
                </a:cubicBezTo>
                <a:cubicBezTo>
                  <a:pt x="966012" y="214632"/>
                  <a:pt x="952837" y="208252"/>
                  <a:pt x="938991" y="205483"/>
                </a:cubicBezTo>
                <a:cubicBezTo>
                  <a:pt x="918564" y="201397"/>
                  <a:pt x="897556" y="200261"/>
                  <a:pt x="877346" y="195209"/>
                </a:cubicBezTo>
                <a:cubicBezTo>
                  <a:pt x="818466" y="180489"/>
                  <a:pt x="829371" y="188331"/>
                  <a:pt x="805427" y="164387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5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232" y="620688"/>
            <a:ext cx="4040999" cy="7805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White Rabbit</a:t>
            </a:r>
            <a:endParaRPr lang="ru-RU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2404" y="1772816"/>
            <a:ext cx="5036235" cy="122314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W</a:t>
            </a: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ho </a:t>
            </a:r>
            <a:r>
              <a:rPr lang="en-US" b="1" dirty="0">
                <a:solidFill>
                  <a:schemeClr val="tx2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remembers the tongue-twister about the White Rabbit?</a:t>
            </a:r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C:\Users\Admin\Desktop\Activities Alice\Белый Кролик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30213" r="6395"/>
          <a:stretch/>
        </p:blipFill>
        <p:spPr bwMode="auto">
          <a:xfrm>
            <a:off x="765820" y="1484784"/>
            <a:ext cx="4284322" cy="4785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5590356" y="3494310"/>
            <a:ext cx="6092825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[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w</a:t>
            </a:r>
            <a:r>
              <a:rPr lang="ru-RU" sz="32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] [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r</a:t>
            </a:r>
            <a:r>
              <a:rPr lang="ru-RU" sz="32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] </a:t>
            </a:r>
            <a:endParaRPr lang="ru-RU" sz="3200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ru-RU" sz="3200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2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3200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The 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White Rabbit ran round 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Wonderland</a:t>
            </a:r>
            <a:r>
              <a:rPr lang="ru-RU" sz="3200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»</a:t>
            </a:r>
            <a:endParaRPr lang="ru-RU" sz="3200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37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Stopka-knig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5F3C251-2A44-472B-8189-0695C2D74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Stopka-knig</Template>
  <TotalTime>0</TotalTime>
  <Words>862</Words>
  <Application>Microsoft Office PowerPoint</Application>
  <PresentationFormat>Произвольный</PresentationFormat>
  <Paragraphs>152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Stopka-knig</vt:lpstr>
      <vt:lpstr>Презентация PowerPoint</vt:lpstr>
      <vt:lpstr>Alice in Wonderland by Lewis Carroll</vt:lpstr>
      <vt:lpstr>  Chapter 6 «Alice in the White Rabbit’s House»</vt:lpstr>
      <vt:lpstr>Презентация PowerPoint</vt:lpstr>
      <vt:lpstr>Choose the right variant!</vt:lpstr>
      <vt:lpstr>The main characters are </vt:lpstr>
      <vt:lpstr>the Cheshire Cat</vt:lpstr>
      <vt:lpstr>Look at the screen and make the right choice</vt:lpstr>
      <vt:lpstr>White Rabbit</vt:lpstr>
      <vt:lpstr>Put the sentences in the right order </vt:lpstr>
      <vt:lpstr>Complete the sentences</vt:lpstr>
      <vt:lpstr>Put the verbs in brackets into the correct tense form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источников основного содержания</vt:lpstr>
      <vt:lpstr>Список источников иллюстраций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2015-03-11T11:23:55Z</dcterms:created>
  <dcterms:modified xsi:type="dcterms:W3CDTF">2016-03-15T20:18:20Z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