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60" r:id="rId14"/>
    <p:sldId id="25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153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41AF-73F7-48BE-96D9-35D412B789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AA94-A42F-4EB8-8F3A-9833EB35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9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41AF-73F7-48BE-96D9-35D412B789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AA94-A42F-4EB8-8F3A-9833EB35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41AF-73F7-48BE-96D9-35D412B789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AA94-A42F-4EB8-8F3A-9833EB35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1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41AF-73F7-48BE-96D9-35D412B789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AA94-A42F-4EB8-8F3A-9833EB35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8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41AF-73F7-48BE-96D9-35D412B789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AA94-A42F-4EB8-8F3A-9833EB35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72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41AF-73F7-48BE-96D9-35D412B789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AA94-A42F-4EB8-8F3A-9833EB35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9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41AF-73F7-48BE-96D9-35D412B789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AA94-A42F-4EB8-8F3A-9833EB35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36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41AF-73F7-48BE-96D9-35D412B789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AA94-A42F-4EB8-8F3A-9833EB35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9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41AF-73F7-48BE-96D9-35D412B789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AA94-A42F-4EB8-8F3A-9833EB35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41AF-73F7-48BE-96D9-35D412B789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AA94-A42F-4EB8-8F3A-9833EB35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0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41AF-73F7-48BE-96D9-35D412B789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AA94-A42F-4EB8-8F3A-9833EB35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8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D41AF-73F7-48BE-96D9-35D412B78984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FAA94-A42F-4EB8-8F3A-9833EB35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7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6250" r="17342" b="79"/>
          <a:stretch/>
        </p:blipFill>
        <p:spPr>
          <a:xfrm>
            <a:off x="0" y="-23148"/>
            <a:ext cx="9167149" cy="68840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1376" y="89334"/>
            <a:ext cx="79503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Wonderful Land</a:t>
            </a:r>
            <a:endParaRPr lang="ru-RU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9418" y="6251133"/>
            <a:ext cx="60304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by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Molchanova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Varvara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 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“G” class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6240" y="1294535"/>
            <a:ext cx="42606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story about my dreams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2" y="2120605"/>
            <a:ext cx="4508791" cy="337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7" b="2459"/>
          <a:stretch/>
        </p:blipFill>
        <p:spPr>
          <a:xfrm>
            <a:off x="0" y="-1"/>
            <a:ext cx="9190299" cy="688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8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0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t="1386" r="1225" b="7164"/>
          <a:stretch/>
        </p:blipFill>
        <p:spPr>
          <a:xfrm>
            <a:off x="-34724" y="-11575"/>
            <a:ext cx="9201873" cy="68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172" r="8471" b="2898"/>
          <a:stretch/>
        </p:blipFill>
        <p:spPr>
          <a:xfrm>
            <a:off x="-81023" y="-92597"/>
            <a:ext cx="9259747" cy="696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1404" y="1106833"/>
            <a:ext cx="3881191" cy="132343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end.</a:t>
            </a:r>
            <a:endParaRPr lang="ru-RU" sz="80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98" y="2838691"/>
            <a:ext cx="5562601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4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3" b="14974"/>
          <a:stretch/>
        </p:blipFill>
        <p:spPr>
          <a:xfrm>
            <a:off x="0" y="-60960"/>
            <a:ext cx="9160131" cy="69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t="1429" r="1244" b="1683"/>
          <a:stretch/>
        </p:blipFill>
        <p:spPr>
          <a:xfrm>
            <a:off x="0" y="0"/>
            <a:ext cx="9203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5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r="8368"/>
          <a:stretch/>
        </p:blipFill>
        <p:spPr>
          <a:xfrm>
            <a:off x="0" y="0"/>
            <a:ext cx="9178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19</Words>
  <Application>Microsoft Office PowerPoint</Application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m1a1</dc:creator>
  <cp:lastModifiedBy>Наталья</cp:lastModifiedBy>
  <cp:revision>22</cp:revision>
  <dcterms:created xsi:type="dcterms:W3CDTF">2016-01-26T20:20:10Z</dcterms:created>
  <dcterms:modified xsi:type="dcterms:W3CDTF">2016-02-25T19:12:16Z</dcterms:modified>
</cp:coreProperties>
</file>